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1" r:id="rId6"/>
    <p:sldId id="258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E8886D-1DAB-466C-917B-2C3B9300FE9E}" v="197" dt="2020-03-04T01:11:06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69" d="100"/>
          <a:sy n="69" d="100"/>
        </p:scale>
        <p:origin x="60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aghan Winder" userId="e7dbd1f288b20f78" providerId="LiveId" clId="{36E8886D-1DAB-466C-917B-2C3B9300FE9E}"/>
    <pc:docChg chg="undo custSel addSld delSld modSld">
      <pc:chgData name="Meaghan Winder" userId="e7dbd1f288b20f78" providerId="LiveId" clId="{36E8886D-1DAB-466C-917B-2C3B9300FE9E}" dt="2020-03-09T04:24:00.019" v="2439" actId="962"/>
      <pc:docMkLst>
        <pc:docMk/>
      </pc:docMkLst>
      <pc:sldChg chg="modSp">
        <pc:chgData name="Meaghan Winder" userId="e7dbd1f288b20f78" providerId="LiveId" clId="{36E8886D-1DAB-466C-917B-2C3B9300FE9E}" dt="2020-03-09T04:22:23.585" v="2432" actId="962"/>
        <pc:sldMkLst>
          <pc:docMk/>
          <pc:sldMk cId="4100728253" sldId="256"/>
        </pc:sldMkLst>
        <pc:spChg chg="mod">
          <ac:chgData name="Meaghan Winder" userId="e7dbd1f288b20f78" providerId="LiveId" clId="{36E8886D-1DAB-466C-917B-2C3B9300FE9E}" dt="2020-03-03T06:11:35.311" v="1248" actId="14100"/>
          <ac:spMkLst>
            <pc:docMk/>
            <pc:sldMk cId="4100728253" sldId="256"/>
            <ac:spMk id="2" creationId="{0DEC685F-FD34-4A94-8F1E-E7F696DCC6B4}"/>
          </ac:spMkLst>
        </pc:spChg>
        <pc:spChg chg="mod">
          <ac:chgData name="Meaghan Winder" userId="e7dbd1f288b20f78" providerId="LiveId" clId="{36E8886D-1DAB-466C-917B-2C3B9300FE9E}" dt="2020-03-03T06:13:03.769" v="1298" actId="20577"/>
          <ac:spMkLst>
            <pc:docMk/>
            <pc:sldMk cId="4100728253" sldId="256"/>
            <ac:spMk id="3" creationId="{577FAE62-FD5C-4189-AF53-748EA1FF8273}"/>
          </ac:spMkLst>
        </pc:spChg>
        <pc:picChg chg="mod modCrop">
          <ac:chgData name="Meaghan Winder" userId="e7dbd1f288b20f78" providerId="LiveId" clId="{36E8886D-1DAB-466C-917B-2C3B9300FE9E}" dt="2020-03-09T04:22:21.023" v="2431" actId="962"/>
          <ac:picMkLst>
            <pc:docMk/>
            <pc:sldMk cId="4100728253" sldId="256"/>
            <ac:picMk id="6" creationId="{0A53C9EC-AF71-499A-8C5E-E12AB43FC3B4}"/>
          </ac:picMkLst>
        </pc:picChg>
        <pc:picChg chg="mod">
          <ac:chgData name="Meaghan Winder" userId="e7dbd1f288b20f78" providerId="LiveId" clId="{36E8886D-1DAB-466C-917B-2C3B9300FE9E}" dt="2020-03-09T04:22:15.266" v="2429" actId="962"/>
          <ac:picMkLst>
            <pc:docMk/>
            <pc:sldMk cId="4100728253" sldId="256"/>
            <ac:picMk id="8" creationId="{DCC02136-D8C9-4965-B0F4-95A2C15AED17}"/>
          </ac:picMkLst>
        </pc:picChg>
        <pc:picChg chg="mod">
          <ac:chgData name="Meaghan Winder" userId="e7dbd1f288b20f78" providerId="LiveId" clId="{36E8886D-1DAB-466C-917B-2C3B9300FE9E}" dt="2020-03-09T04:22:23.585" v="2432" actId="962"/>
          <ac:picMkLst>
            <pc:docMk/>
            <pc:sldMk cId="4100728253" sldId="256"/>
            <ac:picMk id="10" creationId="{2BCC4CF0-7825-4F12-9B6B-AB7B876001D0}"/>
          </ac:picMkLst>
        </pc:picChg>
        <pc:picChg chg="mod">
          <ac:chgData name="Meaghan Winder" userId="e7dbd1f288b20f78" providerId="LiveId" clId="{36E8886D-1DAB-466C-917B-2C3B9300FE9E}" dt="2020-03-09T04:22:17.373" v="2430" actId="962"/>
          <ac:picMkLst>
            <pc:docMk/>
            <pc:sldMk cId="4100728253" sldId="256"/>
            <ac:picMk id="12" creationId="{0DDC3EC0-50E6-4604-8CA8-C9E32D90AC6B}"/>
          </ac:picMkLst>
        </pc:picChg>
      </pc:sldChg>
      <pc:sldChg chg="modSp">
        <pc:chgData name="Meaghan Winder" userId="e7dbd1f288b20f78" providerId="LiveId" clId="{36E8886D-1DAB-466C-917B-2C3B9300FE9E}" dt="2020-02-26T20:40:04.806" v="209" actId="20577"/>
        <pc:sldMkLst>
          <pc:docMk/>
          <pc:sldMk cId="2611014775" sldId="257"/>
        </pc:sldMkLst>
        <pc:spChg chg="mod">
          <ac:chgData name="Meaghan Winder" userId="e7dbd1f288b20f78" providerId="LiveId" clId="{36E8886D-1DAB-466C-917B-2C3B9300FE9E}" dt="2020-02-26T20:39:09.247" v="178" actId="1076"/>
          <ac:spMkLst>
            <pc:docMk/>
            <pc:sldMk cId="2611014775" sldId="257"/>
            <ac:spMk id="26" creationId="{D65D288F-5CF5-48B3-964B-6CAA6E868959}"/>
          </ac:spMkLst>
        </pc:spChg>
        <pc:spChg chg="mod">
          <ac:chgData name="Meaghan Winder" userId="e7dbd1f288b20f78" providerId="LiveId" clId="{36E8886D-1DAB-466C-917B-2C3B9300FE9E}" dt="2020-02-26T20:40:04.806" v="209" actId="20577"/>
          <ac:spMkLst>
            <pc:docMk/>
            <pc:sldMk cId="2611014775" sldId="257"/>
            <ac:spMk id="31" creationId="{248AB2AB-7C27-4056-9EFA-DF73EB73A162}"/>
          </ac:spMkLst>
        </pc:spChg>
        <pc:spChg chg="mod">
          <ac:chgData name="Meaghan Winder" userId="e7dbd1f288b20f78" providerId="LiveId" clId="{36E8886D-1DAB-466C-917B-2C3B9300FE9E}" dt="2020-02-26T20:39:04.389" v="177" actId="1076"/>
          <ac:spMkLst>
            <pc:docMk/>
            <pc:sldMk cId="2611014775" sldId="257"/>
            <ac:spMk id="32" creationId="{057467D9-DEDC-48BC-B11F-2A109FB65BCC}"/>
          </ac:spMkLst>
        </pc:spChg>
        <pc:spChg chg="mod">
          <ac:chgData name="Meaghan Winder" userId="e7dbd1f288b20f78" providerId="LiveId" clId="{36E8886D-1DAB-466C-917B-2C3B9300FE9E}" dt="2020-02-26T20:39:29.641" v="180" actId="1076"/>
          <ac:spMkLst>
            <pc:docMk/>
            <pc:sldMk cId="2611014775" sldId="257"/>
            <ac:spMk id="43" creationId="{F8A843DE-A258-4CCE-828E-10CE6B39117F}"/>
          </ac:spMkLst>
        </pc:spChg>
        <pc:spChg chg="mod">
          <ac:chgData name="Meaghan Winder" userId="e7dbd1f288b20f78" providerId="LiveId" clId="{36E8886D-1DAB-466C-917B-2C3B9300FE9E}" dt="2020-02-26T20:39:19.329" v="179" actId="1076"/>
          <ac:spMkLst>
            <pc:docMk/>
            <pc:sldMk cId="2611014775" sldId="257"/>
            <ac:spMk id="46" creationId="{D0640522-B747-403D-ADE6-12B2CAEB1845}"/>
          </ac:spMkLst>
        </pc:spChg>
        <pc:cxnChg chg="mod">
          <ac:chgData name="Meaghan Winder" userId="e7dbd1f288b20f78" providerId="LiveId" clId="{36E8886D-1DAB-466C-917B-2C3B9300FE9E}" dt="2020-02-26T20:40:03.874" v="207" actId="20577"/>
          <ac:cxnSpMkLst>
            <pc:docMk/>
            <pc:sldMk cId="2611014775" sldId="257"/>
            <ac:cxnSpMk id="36" creationId="{0D9E701C-0718-43BA-97D6-FB87FEC5D744}"/>
          </ac:cxnSpMkLst>
        </pc:cxnChg>
      </pc:sldChg>
      <pc:sldChg chg="addSp modSp">
        <pc:chgData name="Meaghan Winder" userId="e7dbd1f288b20f78" providerId="LiveId" clId="{36E8886D-1DAB-466C-917B-2C3B9300FE9E}" dt="2020-03-03T21:03:13.452" v="1319" actId="2711"/>
        <pc:sldMkLst>
          <pc:docMk/>
          <pc:sldMk cId="2615078510" sldId="258"/>
        </pc:sldMkLst>
        <pc:spChg chg="mod">
          <ac:chgData name="Meaghan Winder" userId="e7dbd1f288b20f78" providerId="LiveId" clId="{36E8886D-1DAB-466C-917B-2C3B9300FE9E}" dt="2020-02-27T02:25:33.601" v="445"/>
          <ac:spMkLst>
            <pc:docMk/>
            <pc:sldMk cId="2615078510" sldId="258"/>
            <ac:spMk id="2" creationId="{6F683B22-F621-4EA5-931A-89C9B50591C6}"/>
          </ac:spMkLst>
        </pc:spChg>
        <pc:spChg chg="mod">
          <ac:chgData name="Meaghan Winder" userId="e7dbd1f288b20f78" providerId="LiveId" clId="{36E8886D-1DAB-466C-917B-2C3B9300FE9E}" dt="2020-02-27T02:28:06.717" v="522" actId="113"/>
          <ac:spMkLst>
            <pc:docMk/>
            <pc:sldMk cId="2615078510" sldId="258"/>
            <ac:spMk id="3" creationId="{8E5C23EF-324D-433E-86DA-BE292ED08F31}"/>
          </ac:spMkLst>
        </pc:spChg>
        <pc:spChg chg="add mod">
          <ac:chgData name="Meaghan Winder" userId="e7dbd1f288b20f78" providerId="LiveId" clId="{36E8886D-1DAB-466C-917B-2C3B9300FE9E}" dt="2020-03-03T21:03:13.452" v="1319" actId="2711"/>
          <ac:spMkLst>
            <pc:docMk/>
            <pc:sldMk cId="2615078510" sldId="258"/>
            <ac:spMk id="4" creationId="{1AF925F8-87B2-4A56-8BFD-F4C4193C6D8C}"/>
          </ac:spMkLst>
        </pc:spChg>
        <pc:spChg chg="add mod">
          <ac:chgData name="Meaghan Winder" userId="e7dbd1f288b20f78" providerId="LiveId" clId="{36E8886D-1DAB-466C-917B-2C3B9300FE9E}" dt="2020-02-27T02:28:27.337" v="540" actId="20577"/>
          <ac:spMkLst>
            <pc:docMk/>
            <pc:sldMk cId="2615078510" sldId="258"/>
            <ac:spMk id="5" creationId="{AB699AB7-5068-4C3E-B7C8-2249B01AD845}"/>
          </ac:spMkLst>
        </pc:spChg>
      </pc:sldChg>
      <pc:sldChg chg="modSp">
        <pc:chgData name="Meaghan Winder" userId="e7dbd1f288b20f78" providerId="LiveId" clId="{36E8886D-1DAB-466C-917B-2C3B9300FE9E}" dt="2020-03-09T04:22:41.667" v="2434" actId="962"/>
        <pc:sldMkLst>
          <pc:docMk/>
          <pc:sldMk cId="1785460615" sldId="259"/>
        </pc:sldMkLst>
        <pc:spChg chg="mod">
          <ac:chgData name="Meaghan Winder" userId="e7dbd1f288b20f78" providerId="LiveId" clId="{36E8886D-1DAB-466C-917B-2C3B9300FE9E}" dt="2020-02-23T21:56:13.193" v="2" actId="2711"/>
          <ac:spMkLst>
            <pc:docMk/>
            <pc:sldMk cId="1785460615" sldId="259"/>
            <ac:spMk id="2" creationId="{226E3483-AF40-452C-9365-A0653CF284D2}"/>
          </ac:spMkLst>
        </pc:spChg>
        <pc:spChg chg="mod">
          <ac:chgData name="Meaghan Winder" userId="e7dbd1f288b20f78" providerId="LiveId" clId="{36E8886D-1DAB-466C-917B-2C3B9300FE9E}" dt="2020-03-02T01:32:02.130" v="784" actId="5793"/>
          <ac:spMkLst>
            <pc:docMk/>
            <pc:sldMk cId="1785460615" sldId="259"/>
            <ac:spMk id="3" creationId="{DA1F5996-A59F-4DF3-A1A6-AF8FAE48EBE5}"/>
          </ac:spMkLst>
        </pc:spChg>
        <pc:picChg chg="mod">
          <ac:chgData name="Meaghan Winder" userId="e7dbd1f288b20f78" providerId="LiveId" clId="{36E8886D-1DAB-466C-917B-2C3B9300FE9E}" dt="2020-03-09T04:22:39.441" v="2433" actId="962"/>
          <ac:picMkLst>
            <pc:docMk/>
            <pc:sldMk cId="1785460615" sldId="259"/>
            <ac:picMk id="8" creationId="{84115273-0363-4030-BA4E-31B708ECBF83}"/>
          </ac:picMkLst>
        </pc:picChg>
        <pc:picChg chg="mod">
          <ac:chgData name="Meaghan Winder" userId="e7dbd1f288b20f78" providerId="LiveId" clId="{36E8886D-1DAB-466C-917B-2C3B9300FE9E}" dt="2020-03-09T04:22:41.667" v="2434" actId="962"/>
          <ac:picMkLst>
            <pc:docMk/>
            <pc:sldMk cId="1785460615" sldId="259"/>
            <ac:picMk id="13" creationId="{7FB52FD4-2061-4B40-8B3A-B68B6A6B6B36}"/>
          </ac:picMkLst>
        </pc:picChg>
      </pc:sldChg>
      <pc:sldChg chg="addSp delSp modSp add">
        <pc:chgData name="Meaghan Winder" userId="e7dbd1f288b20f78" providerId="LiveId" clId="{36E8886D-1DAB-466C-917B-2C3B9300FE9E}" dt="2020-03-09T04:24:00.019" v="2439" actId="962"/>
        <pc:sldMkLst>
          <pc:docMk/>
          <pc:sldMk cId="2576259865" sldId="260"/>
        </pc:sldMkLst>
        <pc:spChg chg="mod">
          <ac:chgData name="Meaghan Winder" userId="e7dbd1f288b20f78" providerId="LiveId" clId="{36E8886D-1DAB-466C-917B-2C3B9300FE9E}" dt="2020-02-27T02:28:35.066" v="541" actId="2711"/>
          <ac:spMkLst>
            <pc:docMk/>
            <pc:sldMk cId="2576259865" sldId="260"/>
            <ac:spMk id="2" creationId="{F4E66027-F631-4499-AFFC-C3027E2B041C}"/>
          </ac:spMkLst>
        </pc:spChg>
        <pc:spChg chg="add del mod">
          <ac:chgData name="Meaghan Winder" userId="e7dbd1f288b20f78" providerId="LiveId" clId="{36E8886D-1DAB-466C-917B-2C3B9300FE9E}" dt="2020-03-04T01:05:39.341" v="2296"/>
          <ac:spMkLst>
            <pc:docMk/>
            <pc:sldMk cId="2576259865" sldId="260"/>
            <ac:spMk id="3" creationId="{2AFA31CA-F9DF-4790-ADFE-3B5465E8DFE8}"/>
          </ac:spMkLst>
        </pc:spChg>
        <pc:spChg chg="add del mod">
          <ac:chgData name="Meaghan Winder" userId="e7dbd1f288b20f78" providerId="LiveId" clId="{36E8886D-1DAB-466C-917B-2C3B9300FE9E}" dt="2020-03-03T21:02:39.462" v="1314" actId="478"/>
          <ac:spMkLst>
            <pc:docMk/>
            <pc:sldMk cId="2576259865" sldId="260"/>
            <ac:spMk id="4" creationId="{F347EB07-BC65-493F-8DD1-6089FE1E7D83}"/>
          </ac:spMkLst>
        </pc:spChg>
        <pc:spChg chg="add del mod">
          <ac:chgData name="Meaghan Winder" userId="e7dbd1f288b20f78" providerId="LiveId" clId="{36E8886D-1DAB-466C-917B-2C3B9300FE9E}" dt="2020-03-03T21:45:45.625" v="1702" actId="478"/>
          <ac:spMkLst>
            <pc:docMk/>
            <pc:sldMk cId="2576259865" sldId="260"/>
            <ac:spMk id="5" creationId="{6A7F196E-061A-4DCB-9793-EA50379230B6}"/>
          </ac:spMkLst>
        </pc:spChg>
        <pc:spChg chg="add del mod">
          <ac:chgData name="Meaghan Winder" userId="e7dbd1f288b20f78" providerId="LiveId" clId="{36E8886D-1DAB-466C-917B-2C3B9300FE9E}" dt="2020-03-03T21:45:43.516" v="1700" actId="478"/>
          <ac:spMkLst>
            <pc:docMk/>
            <pc:sldMk cId="2576259865" sldId="260"/>
            <ac:spMk id="6" creationId="{542A5551-C4FC-4DA2-811B-F6686B549CED}"/>
          </ac:spMkLst>
        </pc:spChg>
        <pc:spChg chg="add mod topLvl">
          <ac:chgData name="Meaghan Winder" userId="e7dbd1f288b20f78" providerId="LiveId" clId="{36E8886D-1DAB-466C-917B-2C3B9300FE9E}" dt="2020-03-04T01:11:06.036" v="2406" actId="164"/>
          <ac:spMkLst>
            <pc:docMk/>
            <pc:sldMk cId="2576259865" sldId="260"/>
            <ac:spMk id="10" creationId="{1CDF67D9-C000-4633-B7EC-266C76571E58}"/>
          </ac:spMkLst>
        </pc:spChg>
        <pc:spChg chg="add mod topLvl">
          <ac:chgData name="Meaghan Winder" userId="e7dbd1f288b20f78" providerId="LiveId" clId="{36E8886D-1DAB-466C-917B-2C3B9300FE9E}" dt="2020-03-04T01:11:06.036" v="2406" actId="164"/>
          <ac:spMkLst>
            <pc:docMk/>
            <pc:sldMk cId="2576259865" sldId="260"/>
            <ac:spMk id="11" creationId="{1D2EBC9C-915B-49FB-9FD2-4E318A45E3EF}"/>
          </ac:spMkLst>
        </pc:spChg>
        <pc:spChg chg="add mod topLvl">
          <ac:chgData name="Meaghan Winder" userId="e7dbd1f288b20f78" providerId="LiveId" clId="{36E8886D-1DAB-466C-917B-2C3B9300FE9E}" dt="2020-03-04T01:11:06.036" v="2406" actId="164"/>
          <ac:spMkLst>
            <pc:docMk/>
            <pc:sldMk cId="2576259865" sldId="260"/>
            <ac:spMk id="12" creationId="{F37C623E-CB87-4CB2-8549-B391BF2A82FE}"/>
          </ac:spMkLst>
        </pc:spChg>
        <pc:spChg chg="add del mod">
          <ac:chgData name="Meaghan Winder" userId="e7dbd1f288b20f78" providerId="LiveId" clId="{36E8886D-1DAB-466C-917B-2C3B9300FE9E}" dt="2020-03-04T01:05:39.341" v="2296"/>
          <ac:spMkLst>
            <pc:docMk/>
            <pc:sldMk cId="2576259865" sldId="260"/>
            <ac:spMk id="16" creationId="{36424E21-09EC-4308-AEC9-3F2036B214BD}"/>
          </ac:spMkLst>
        </pc:spChg>
        <pc:spChg chg="add del mod">
          <ac:chgData name="Meaghan Winder" userId="e7dbd1f288b20f78" providerId="LiveId" clId="{36E8886D-1DAB-466C-917B-2C3B9300FE9E}" dt="2020-03-04T01:05:49.799" v="2301"/>
          <ac:spMkLst>
            <pc:docMk/>
            <pc:sldMk cId="2576259865" sldId="260"/>
            <ac:spMk id="20" creationId="{9AC23374-A758-442F-83A7-4E26489B4BD4}"/>
          </ac:spMkLst>
        </pc:spChg>
        <pc:spChg chg="add del">
          <ac:chgData name="Meaghan Winder" userId="e7dbd1f288b20f78" providerId="LiveId" clId="{36E8886D-1DAB-466C-917B-2C3B9300FE9E}" dt="2020-03-04T01:05:55.922" v="2303"/>
          <ac:spMkLst>
            <pc:docMk/>
            <pc:sldMk cId="2576259865" sldId="260"/>
            <ac:spMk id="22" creationId="{2F8F4D24-E6A1-4A38-927C-432A8056DCBC}"/>
          </ac:spMkLst>
        </pc:spChg>
        <pc:spChg chg="add">
          <ac:chgData name="Meaghan Winder" userId="e7dbd1f288b20f78" providerId="LiveId" clId="{36E8886D-1DAB-466C-917B-2C3B9300FE9E}" dt="2020-03-04T01:05:58.255" v="2304"/>
          <ac:spMkLst>
            <pc:docMk/>
            <pc:sldMk cId="2576259865" sldId="260"/>
            <ac:spMk id="24" creationId="{1A40E03E-EB0C-4B12-A3EA-8BA37A31FD12}"/>
          </ac:spMkLst>
        </pc:spChg>
        <pc:grpChg chg="add del mod ord">
          <ac:chgData name="Meaghan Winder" userId="e7dbd1f288b20f78" providerId="LiveId" clId="{36E8886D-1DAB-466C-917B-2C3B9300FE9E}" dt="2020-03-04T01:03:49.452" v="2276" actId="165"/>
          <ac:grpSpMkLst>
            <pc:docMk/>
            <pc:sldMk cId="2576259865" sldId="260"/>
            <ac:grpSpMk id="13" creationId="{3D62212F-4284-4253-B155-139FDE9AC105}"/>
          </ac:grpSpMkLst>
        </pc:grpChg>
        <pc:grpChg chg="add mod">
          <ac:chgData name="Meaghan Winder" userId="e7dbd1f288b20f78" providerId="LiveId" clId="{36E8886D-1DAB-466C-917B-2C3B9300FE9E}" dt="2020-03-09T04:23:52.637" v="2436" actId="1076"/>
          <ac:grpSpMkLst>
            <pc:docMk/>
            <pc:sldMk cId="2576259865" sldId="260"/>
            <ac:grpSpMk id="18" creationId="{C25B10D2-E6F6-48C3-9281-1132DC8FA14B}"/>
          </ac:grpSpMkLst>
        </pc:grpChg>
        <pc:picChg chg="add del">
          <ac:chgData name="Meaghan Winder" userId="e7dbd1f288b20f78" providerId="LiveId" clId="{36E8886D-1DAB-466C-917B-2C3B9300FE9E}" dt="2020-03-01T21:31:08.592" v="643" actId="478"/>
          <ac:picMkLst>
            <pc:docMk/>
            <pc:sldMk cId="2576259865" sldId="260"/>
            <ac:picMk id="4" creationId="{6123AEEF-76FE-4DF9-B36C-F4564EED7A39}"/>
          </ac:picMkLst>
        </pc:picChg>
        <pc:picChg chg="add del">
          <ac:chgData name="Meaghan Winder" userId="e7dbd1f288b20f78" providerId="LiveId" clId="{36E8886D-1DAB-466C-917B-2C3B9300FE9E}" dt="2020-03-01T21:32:19.377" v="645" actId="478"/>
          <ac:picMkLst>
            <pc:docMk/>
            <pc:sldMk cId="2576259865" sldId="260"/>
            <ac:picMk id="5" creationId="{291416BB-5FF9-42AD-BF6A-EED4AC42498D}"/>
          </ac:picMkLst>
        </pc:picChg>
        <pc:picChg chg="add del mod">
          <ac:chgData name="Meaghan Winder" userId="e7dbd1f288b20f78" providerId="LiveId" clId="{36E8886D-1DAB-466C-917B-2C3B9300FE9E}" dt="2020-03-03T21:01:29.387" v="1300" actId="478"/>
          <ac:picMkLst>
            <pc:docMk/>
            <pc:sldMk cId="2576259865" sldId="260"/>
            <ac:picMk id="7" creationId="{739AA868-74FC-467A-B2D1-FECD081EA583}"/>
          </ac:picMkLst>
        </pc:picChg>
        <pc:picChg chg="add del mod">
          <ac:chgData name="Meaghan Winder" userId="e7dbd1f288b20f78" providerId="LiveId" clId="{36E8886D-1DAB-466C-917B-2C3B9300FE9E}" dt="2020-03-02T01:27:30.178" v="703" actId="478"/>
          <ac:picMkLst>
            <pc:docMk/>
            <pc:sldMk cId="2576259865" sldId="260"/>
            <ac:picMk id="8" creationId="{DCE36848-5F95-4155-AB5D-707660B222B0}"/>
          </ac:picMkLst>
        </pc:picChg>
        <pc:picChg chg="add del mod topLvl">
          <ac:chgData name="Meaghan Winder" userId="e7dbd1f288b20f78" providerId="LiveId" clId="{36E8886D-1DAB-466C-917B-2C3B9300FE9E}" dt="2020-03-04T01:03:52.497" v="2277" actId="478"/>
          <ac:picMkLst>
            <pc:docMk/>
            <pc:sldMk cId="2576259865" sldId="260"/>
            <ac:picMk id="9" creationId="{0BA7A0B8-84AE-461E-92A7-6F5061FE133C}"/>
          </ac:picMkLst>
        </pc:picChg>
        <pc:picChg chg="add mod ord">
          <ac:chgData name="Meaghan Winder" userId="e7dbd1f288b20f78" providerId="LiveId" clId="{36E8886D-1DAB-466C-917B-2C3B9300FE9E}" dt="2020-03-09T04:24:00.019" v="2439" actId="962"/>
          <ac:picMkLst>
            <pc:docMk/>
            <pc:sldMk cId="2576259865" sldId="260"/>
            <ac:picMk id="15" creationId="{2C280086-8E6D-4ED4-BCB3-15516C975A03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17" creationId="{260ACD84-6CFE-43CB-B946-715A84DABE4F}"/>
          </ac:picMkLst>
        </pc:picChg>
        <pc:picChg chg="mod">
          <ac:chgData name="Meaghan Winder" userId="e7dbd1f288b20f78" providerId="LiveId" clId="{36E8886D-1DAB-466C-917B-2C3B9300FE9E}" dt="2020-03-09T04:22:09.784" v="2428" actId="962"/>
          <ac:picMkLst>
            <pc:docMk/>
            <pc:sldMk cId="2576259865" sldId="260"/>
            <ac:picMk id="19" creationId="{D947D4E7-0890-446D-BB21-7063FAEEFBC0}"/>
          </ac:picMkLst>
        </pc:picChg>
        <pc:picChg chg="add del mod">
          <ac:chgData name="Meaghan Winder" userId="e7dbd1f288b20f78" providerId="LiveId" clId="{36E8886D-1DAB-466C-917B-2C3B9300FE9E}" dt="2020-03-04T01:05:49.799" v="2301"/>
          <ac:picMkLst>
            <pc:docMk/>
            <pc:sldMk cId="2576259865" sldId="260"/>
            <ac:picMk id="21" creationId="{783930FE-ACB2-4A8B-9A83-466275117742}"/>
          </ac:picMkLst>
        </pc:picChg>
        <pc:picChg chg="add del">
          <ac:chgData name="Meaghan Winder" userId="e7dbd1f288b20f78" providerId="LiveId" clId="{36E8886D-1DAB-466C-917B-2C3B9300FE9E}" dt="2020-03-04T01:05:55.922" v="2303"/>
          <ac:picMkLst>
            <pc:docMk/>
            <pc:sldMk cId="2576259865" sldId="260"/>
            <ac:picMk id="23" creationId="{29020427-F2A5-4C6C-90D4-45F0B3EC3560}"/>
          </ac:picMkLst>
        </pc:picChg>
        <pc:picChg chg="add del mod">
          <ac:chgData name="Meaghan Winder" userId="e7dbd1f288b20f78" providerId="LiveId" clId="{36E8886D-1DAB-466C-917B-2C3B9300FE9E}" dt="2020-03-04T01:07:32.151" v="2358" actId="478"/>
          <ac:picMkLst>
            <pc:docMk/>
            <pc:sldMk cId="2576259865" sldId="260"/>
            <ac:picMk id="25" creationId="{2E43FB6B-9614-464C-A70F-3D452A314047}"/>
          </ac:picMkLst>
        </pc:picChg>
        <pc:picChg chg="add del mod">
          <ac:chgData name="Meaghan Winder" userId="e7dbd1f288b20f78" providerId="LiveId" clId="{36E8886D-1DAB-466C-917B-2C3B9300FE9E}" dt="2020-03-04T01:07:34.332" v="2359" actId="478"/>
          <ac:picMkLst>
            <pc:docMk/>
            <pc:sldMk cId="2576259865" sldId="260"/>
            <ac:picMk id="26" creationId="{165B0ACF-7B51-4EAC-B557-24B1417D3470}"/>
          </ac:picMkLst>
        </pc:picChg>
        <pc:picChg chg="add del mod">
          <ac:chgData name="Meaghan Winder" userId="e7dbd1f288b20f78" providerId="LiveId" clId="{36E8886D-1DAB-466C-917B-2C3B9300FE9E}" dt="2020-03-04T01:07:35.641" v="2360" actId="478"/>
          <ac:picMkLst>
            <pc:docMk/>
            <pc:sldMk cId="2576259865" sldId="260"/>
            <ac:picMk id="27" creationId="{8B26E0C2-A24F-449F-9550-3A7AFE378051}"/>
          </ac:picMkLst>
        </pc:picChg>
        <pc:picChg chg="add del mod">
          <ac:chgData name="Meaghan Winder" userId="e7dbd1f288b20f78" providerId="LiveId" clId="{36E8886D-1DAB-466C-917B-2C3B9300FE9E}" dt="2020-03-04T01:07:37.192" v="2361" actId="478"/>
          <ac:picMkLst>
            <pc:docMk/>
            <pc:sldMk cId="2576259865" sldId="260"/>
            <ac:picMk id="28" creationId="{3835B296-E251-4C96-9815-2FA4EB6E6158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0" creationId="{29B1DA93-B812-4B2F-A80F-34F44E417261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1" creationId="{A2AD0CEF-0E85-4A08-92EF-92DF862F5C9E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2" creationId="{F4F49E56-9E58-4782-BF81-966482122519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3" creationId="{B1FFB9E1-114A-4BCA-9C82-DF8C6912C2FB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4" creationId="{551FA12F-E425-4DC1-8079-F3FB074EFA1F}"/>
          </ac:picMkLst>
        </pc:picChg>
        <pc:picChg chg="add mod">
          <ac:chgData name="Meaghan Winder" userId="e7dbd1f288b20f78" providerId="LiveId" clId="{36E8886D-1DAB-466C-917B-2C3B9300FE9E}" dt="2020-03-04T01:11:06.036" v="2406" actId="164"/>
          <ac:picMkLst>
            <pc:docMk/>
            <pc:sldMk cId="2576259865" sldId="260"/>
            <ac:picMk id="35" creationId="{CBA3F69F-AD4A-46CA-AF00-3B5C1258A857}"/>
          </ac:picMkLst>
        </pc:picChg>
        <pc:picChg chg="add del">
          <ac:chgData name="Meaghan Winder" userId="e7dbd1f288b20f78" providerId="LiveId" clId="{36E8886D-1DAB-466C-917B-2C3B9300FE9E}" dt="2020-03-03T21:01:29.387" v="1300" actId="478"/>
          <ac:picMkLst>
            <pc:docMk/>
            <pc:sldMk cId="2576259865" sldId="260"/>
            <ac:picMk id="1026" creationId="{11535213-5636-4596-87B3-5E9D60828128}"/>
          </ac:picMkLst>
        </pc:picChg>
        <pc:picChg chg="add del mod">
          <ac:chgData name="Meaghan Winder" userId="e7dbd1f288b20f78" providerId="LiveId" clId="{36E8886D-1DAB-466C-917B-2C3B9300FE9E}" dt="2020-03-03T21:48:29.577" v="1741" actId="478"/>
          <ac:picMkLst>
            <pc:docMk/>
            <pc:sldMk cId="2576259865" sldId="260"/>
            <ac:picMk id="1028" creationId="{361C2196-CF97-49FD-91B4-A5CE2510CD80}"/>
          </ac:picMkLst>
        </pc:picChg>
        <pc:picChg chg="add del mod">
          <ac:chgData name="Meaghan Winder" userId="e7dbd1f288b20f78" providerId="LiveId" clId="{36E8886D-1DAB-466C-917B-2C3B9300FE9E}" dt="2020-03-04T01:05:40.064" v="2297"/>
          <ac:picMkLst>
            <pc:docMk/>
            <pc:sldMk cId="2576259865" sldId="260"/>
            <ac:picMk id="1030" creationId="{CFA49830-5050-447B-B622-EC384D4A2166}"/>
          </ac:picMkLst>
        </pc:picChg>
      </pc:sldChg>
      <pc:sldChg chg="modSp add">
        <pc:chgData name="Meaghan Winder" userId="e7dbd1f288b20f78" providerId="LiveId" clId="{36E8886D-1DAB-466C-917B-2C3B9300FE9E}" dt="2020-03-03T23:03:43.162" v="2270" actId="20577"/>
        <pc:sldMkLst>
          <pc:docMk/>
          <pc:sldMk cId="4184767087" sldId="261"/>
        </pc:sldMkLst>
        <pc:spChg chg="mod">
          <ac:chgData name="Meaghan Winder" userId="e7dbd1f288b20f78" providerId="LiveId" clId="{36E8886D-1DAB-466C-917B-2C3B9300FE9E}" dt="2020-02-27T02:29:46.026" v="641" actId="2711"/>
          <ac:spMkLst>
            <pc:docMk/>
            <pc:sldMk cId="4184767087" sldId="261"/>
            <ac:spMk id="2" creationId="{F4899E45-D5DD-470B-A53F-0F175706C566}"/>
          </ac:spMkLst>
        </pc:spChg>
        <pc:spChg chg="mod">
          <ac:chgData name="Meaghan Winder" userId="e7dbd1f288b20f78" providerId="LiveId" clId="{36E8886D-1DAB-466C-917B-2C3B9300FE9E}" dt="2020-03-03T23:03:43.162" v="2270" actId="20577"/>
          <ac:spMkLst>
            <pc:docMk/>
            <pc:sldMk cId="4184767087" sldId="261"/>
            <ac:spMk id="3" creationId="{D5DEE8F8-DA35-4B26-B9EF-69EC1247D8CF}"/>
          </ac:spMkLst>
        </pc:spChg>
      </pc:sldChg>
      <pc:sldChg chg="modSp add">
        <pc:chgData name="Meaghan Winder" userId="e7dbd1f288b20f78" providerId="LiveId" clId="{36E8886D-1DAB-466C-917B-2C3B9300FE9E}" dt="2020-03-09T04:20:51.797" v="2426" actId="962"/>
        <pc:sldMkLst>
          <pc:docMk/>
          <pc:sldMk cId="723709687" sldId="262"/>
        </pc:sldMkLst>
        <pc:spChg chg="mod">
          <ac:chgData name="Meaghan Winder" userId="e7dbd1f288b20f78" providerId="LiveId" clId="{36E8886D-1DAB-466C-917B-2C3B9300FE9E}" dt="2020-02-26T19:57:27.856" v="142" actId="20577"/>
          <ac:spMkLst>
            <pc:docMk/>
            <pc:sldMk cId="723709687" sldId="262"/>
            <ac:spMk id="2" creationId="{BA97C7C8-86A3-4D6D-AD33-6E8F8BAA3861}"/>
          </ac:spMkLst>
        </pc:spChg>
        <pc:picChg chg="mod">
          <ac:chgData name="Meaghan Winder" userId="e7dbd1f288b20f78" providerId="LiveId" clId="{36E8886D-1DAB-466C-917B-2C3B9300FE9E}" dt="2020-03-09T04:20:51.797" v="2426" actId="962"/>
          <ac:picMkLst>
            <pc:docMk/>
            <pc:sldMk cId="723709687" sldId="262"/>
            <ac:picMk id="52" creationId="{AACD648A-77E9-4371-A23A-FBCB36D99CD4}"/>
          </ac:picMkLst>
        </pc:picChg>
        <pc:picChg chg="mod">
          <ac:chgData name="Meaghan Winder" userId="e7dbd1f288b20f78" providerId="LiveId" clId="{36E8886D-1DAB-466C-917B-2C3B9300FE9E}" dt="2020-03-09T04:20:47.187" v="2424" actId="962"/>
          <ac:picMkLst>
            <pc:docMk/>
            <pc:sldMk cId="723709687" sldId="262"/>
            <ac:picMk id="62" creationId="{09554C90-DE68-4862-A314-A1862E9BE03E}"/>
          </ac:picMkLst>
        </pc:picChg>
        <pc:picChg chg="mod">
          <ac:chgData name="Meaghan Winder" userId="e7dbd1f288b20f78" providerId="LiveId" clId="{36E8886D-1DAB-466C-917B-2C3B9300FE9E}" dt="2020-03-09T04:20:43.597" v="2422" actId="962"/>
          <ac:picMkLst>
            <pc:docMk/>
            <pc:sldMk cId="723709687" sldId="262"/>
            <ac:picMk id="72" creationId="{99BDC226-A630-4BC0-9A0C-DC8CB2BAA5C8}"/>
          </ac:picMkLst>
        </pc:picChg>
        <pc:picChg chg="mod">
          <ac:chgData name="Meaghan Winder" userId="e7dbd1f288b20f78" providerId="LiveId" clId="{36E8886D-1DAB-466C-917B-2C3B9300FE9E}" dt="2020-03-09T04:20:38.747" v="2420" actId="962"/>
          <ac:picMkLst>
            <pc:docMk/>
            <pc:sldMk cId="723709687" sldId="262"/>
            <ac:picMk id="74" creationId="{7BA42F54-5294-4273-97EA-8DC86E9ACEFE}"/>
          </ac:picMkLst>
        </pc:picChg>
      </pc:sldChg>
      <pc:sldChg chg="add del">
        <pc:chgData name="Meaghan Winder" userId="e7dbd1f288b20f78" providerId="LiveId" clId="{36E8886D-1DAB-466C-917B-2C3B9300FE9E}" dt="2020-02-26T20:08:48.261" v="176" actId="2696"/>
        <pc:sldMkLst>
          <pc:docMk/>
          <pc:sldMk cId="3133533428" sldId="26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3451E-E02E-4583-BD63-E4B422D18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75CE2C-EB17-463B-9DF4-3D5084289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ED33B8-D5D3-4965-8A19-AB248DD5D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20108-B3CD-49F6-9420-30429DDB2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A6B77C-CE90-4CB2-B91F-B40ABE05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11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AB2E5-E49E-4C72-AAEB-4C2BF1F6B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54029-70F4-41D3-9299-8E6C6C16E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562C5-C128-4274-AA84-31A19D094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76D8B-C26E-49C5-A5F6-9B9FDD54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C32B8-6C8B-4C42-8F61-5FDF1F1AB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79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3CDE8-4F73-488E-9DF4-8CFAB72C84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591CC1-E83F-40BF-BC09-853441FA7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5F8AF-231B-4584-8F98-B39F476D3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48D71-E219-48F0-8538-4AF79A4D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75145-4A43-4C3C-8A71-B3C64E3AF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2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72DC-28EA-44CD-A49D-317376C1F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20166-1C12-4334-A85F-73268B81C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B180D-C362-4493-83B7-5574A3A88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10E58-411B-4E86-96A5-27E85ED37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3C2A7-44F1-4856-B130-C4DA9BC41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81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6418-14C3-48D5-ABF5-EBA4D802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DCD8F-E4A9-4B5F-B04C-5B8FC1053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BAC43-679E-41D0-AD07-3749D74A1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0772E-D679-4644-ACE6-EEA5A2A5E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C1859-7E75-4AAF-A425-B61CDB99C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89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9D63-B7A4-436E-A251-69425A15F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FFEF-B556-414C-AFDF-0670F320EC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14FA6-4588-41EE-8990-7A2074941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5B82F-03B5-4342-8046-1D0C5E7DA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E6E10-335F-4601-9906-B516F6893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A1650-6786-4CEB-AB0B-65402B5E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10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05FB-E7CA-4952-AEA3-7F66D017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538F1-BD7A-44E3-BAAE-5E9261B01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388AE6-B7DC-4AA4-8A59-8DBA0012F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CD7CDC-9CD0-4CA6-8210-C2A741C56B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CE719-EA1C-49C8-8378-A02AE0420C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2F514B-F270-4EB6-ACEA-28485A83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C4C35-600D-4938-8347-5C4662C6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A8F88-4B5F-4491-B043-4FB5B2B97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3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F6CB-E1C4-46A7-974A-869BF2FC9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AE7D5-2A25-477A-8C9C-71AE42992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1C28-1EA3-4740-8803-4A35AAF75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E06E6-6A5D-4476-B10D-C47C64D4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1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8FCFB5-9E5D-4057-95C5-8B6FE54B5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72788E-BEEF-49FE-933C-E5489FCC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12171-B3F0-4D3E-AAC8-2F8315B6F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3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BBB5-6AC0-48B4-9E99-6D4C12928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311ED-57CB-48CF-9EF9-34F66D07A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B754A-E8AB-4EFA-893A-E96BC9EA7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EE7A0-105C-46BA-90E9-1132F920F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967E3-5D1A-4A4F-A7FB-83303347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86B5D-1262-4AC6-B553-41B3849E9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19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F399-87FC-4816-B07E-17265233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9BC96E-76CC-4CBB-92EB-3352850F9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1F876C-AC53-4AC4-9722-F6439BE6D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1B003-F1AB-42BF-8A65-3B29750F5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655159-2DA8-4B55-AADD-794C36C54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1C2321-63F3-477D-9FF4-4478141F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5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AD5A6E-4D5C-475D-BE89-2BE84F05F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6034D-60E2-4BDE-8D37-2DEDD3F47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E4722-2178-4A76-A21C-3240F3F02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0EB29-CB84-4F9B-8F79-1D7AE1C432A2}" type="datetimeFigureOut">
              <a:rPr lang="en-US" smtClean="0"/>
              <a:t>3/8/2020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FC285-A9F0-40B1-AD9B-E55449727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63D87-8B5A-4A75-B2DD-318AEF733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8F239-95EB-47AD-B701-08688B8630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91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s.gov/articles/zebra-mussels.htm" TargetMode="External"/><Relationship Id="rId7" Type="http://schemas.openxmlformats.org/officeDocument/2006/relationships/hyperlink" Target="https://www.usbr.gov/newsroom/newsrelease/detail.cfm?RecordID=62594" TargetMode="External"/><Relationship Id="rId2" Type="http://schemas.openxmlformats.org/officeDocument/2006/relationships/hyperlink" Target="https://dbw.parks.ca.gov/?page_id=2899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invadingspecies.com/zebra-quagga-mussels/#bwg45/152" TargetMode="External"/><Relationship Id="rId5" Type="http://schemas.openxmlformats.org/officeDocument/2006/relationships/hyperlink" Target="https://lakeecosystems2014.wordpress.com/environmental-change/invasive-species/" TargetMode="External"/><Relationship Id="rId4" Type="http://schemas.openxmlformats.org/officeDocument/2006/relationships/hyperlink" Target="https://www.usgs.gov/media/images/large-boulders-dreissenid-mussels-detroit-river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CC02136-D8C9-4965-B0F4-95A2C15A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1" b="11189"/>
          <a:stretch/>
        </p:blipFill>
        <p:spPr>
          <a:xfrm>
            <a:off x="-35150" y="-35160"/>
            <a:ext cx="6095980" cy="34289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DC3EC0-50E6-4604-8CA8-C9E32D90A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" t="13210" b="11790"/>
          <a:stretch/>
        </p:blipFill>
        <p:spPr>
          <a:xfrm>
            <a:off x="6135936" y="-35160"/>
            <a:ext cx="6064700" cy="3428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CC4CF0-7825-4F12-9B6B-AB7B87600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7"/>
          <a:stretch/>
        </p:blipFill>
        <p:spPr>
          <a:xfrm>
            <a:off x="-35150" y="3464170"/>
            <a:ext cx="609598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53C9EC-AF71-499A-8C5E-E12AB43FC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 r="891" b="2"/>
          <a:stretch/>
        </p:blipFill>
        <p:spPr>
          <a:xfrm>
            <a:off x="6132018" y="3464170"/>
            <a:ext cx="6068618" cy="3429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FAE62-FD5C-4189-AF53-748EA1FF8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5528" y="4201466"/>
            <a:ext cx="2700944" cy="957967"/>
          </a:xfrm>
          <a:noFill/>
        </p:spPr>
        <p:txBody>
          <a:bodyPr>
            <a:normAutofit/>
          </a:bodyPr>
          <a:lstStyle/>
          <a:p>
            <a:r>
              <a:rPr lang="en-US" sz="1600" dirty="0">
                <a:solidFill>
                  <a:srgbClr val="080808"/>
                </a:solidFill>
                <a:latin typeface="cmr10" panose="020B0500000000000000" pitchFamily="34" charset="0"/>
              </a:rPr>
              <a:t>Meaghan Winder</a:t>
            </a:r>
          </a:p>
          <a:p>
            <a:r>
              <a:rPr lang="en-US" sz="1200" dirty="0">
                <a:solidFill>
                  <a:srgbClr val="080808"/>
                </a:solidFill>
                <a:latin typeface="cmr10" panose="020B0500000000000000" pitchFamily="34" charset="0"/>
              </a:rPr>
              <a:t>Dr. Andrew </a:t>
            </a:r>
            <a:r>
              <a:rPr lang="en-US" sz="1200">
                <a:solidFill>
                  <a:srgbClr val="080808"/>
                </a:solidFill>
                <a:latin typeface="cmr10" panose="020B0500000000000000" pitchFamily="34" charset="0"/>
              </a:rPr>
              <a:t>Hoegh</a:t>
            </a:r>
            <a:endParaRPr lang="en-US" sz="1200" dirty="0">
              <a:solidFill>
                <a:srgbClr val="080808"/>
              </a:solidFill>
              <a:latin typeface="cmr10" panose="020B0500000000000000" pitchFamily="34" charset="0"/>
            </a:endParaRPr>
          </a:p>
          <a:p>
            <a:r>
              <a:rPr lang="en-US" sz="1200" dirty="0">
                <a:solidFill>
                  <a:srgbClr val="080808"/>
                </a:solidFill>
                <a:latin typeface="cmr10" panose="020B0500000000000000" pitchFamily="34" charset="0"/>
              </a:rPr>
              <a:t>March 9, 2020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EC685F-FD34-4A94-8F1E-E7F696DCC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7315" y="2227791"/>
            <a:ext cx="4357371" cy="2128845"/>
          </a:xfrm>
          <a:noFill/>
        </p:spPr>
        <p:txBody>
          <a:bodyPr anchor="ctr">
            <a:normAutofit fontScale="90000"/>
          </a:bodyPr>
          <a:lstStyle/>
          <a:p>
            <a:r>
              <a:rPr lang="en-US" sz="2550" dirty="0">
                <a:latin typeface="cmr10" panose="020B0500000000000000" pitchFamily="34" charset="0"/>
              </a:rPr>
              <a:t>Multi-scale occupancy </a:t>
            </a:r>
            <a:br>
              <a:rPr lang="en-US" sz="2550" dirty="0">
                <a:latin typeface="cmr10" panose="020B0500000000000000" pitchFamily="34" charset="0"/>
              </a:rPr>
            </a:br>
            <a:r>
              <a:rPr lang="en-US" sz="2550" dirty="0">
                <a:latin typeface="cmr10" panose="020B0500000000000000" pitchFamily="34" charset="0"/>
              </a:rPr>
              <a:t>modeling of </a:t>
            </a:r>
            <a:r>
              <a:rPr lang="en-US" sz="2550" dirty="0" err="1">
                <a:latin typeface="cmr10" panose="020B0500000000000000" pitchFamily="34" charset="0"/>
              </a:rPr>
              <a:t>dreissenid</a:t>
            </a:r>
            <a:r>
              <a:rPr lang="en-US" sz="2550" dirty="0">
                <a:latin typeface="cmr10" panose="020B0500000000000000" pitchFamily="34" charset="0"/>
              </a:rPr>
              <a:t> mussels: </a:t>
            </a:r>
            <a:br>
              <a:rPr lang="en-US" sz="2550" dirty="0">
                <a:latin typeface="cmr10" panose="020B0500000000000000" pitchFamily="34" charset="0"/>
              </a:rPr>
            </a:br>
            <a:r>
              <a:rPr lang="en-US" sz="2550" dirty="0">
                <a:latin typeface="cmr10" panose="020B0500000000000000" pitchFamily="34" charset="0"/>
              </a:rPr>
              <a:t>a comparison of eDNA and plankton tow survey methods </a:t>
            </a:r>
            <a:endParaRPr lang="en-US" sz="2550" b="1" dirty="0">
              <a:solidFill>
                <a:srgbClr val="080808"/>
              </a:solidFill>
              <a:latin typeface="cmr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72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5B10D2-E6F6-48C3-9281-1132DC8FA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67267" y="1556343"/>
            <a:ext cx="4562475" cy="4429125"/>
            <a:chOff x="6825265" y="1270096"/>
            <a:chExt cx="4562475" cy="44291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280086-8E6D-4ED4-BCB3-15516C975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265" y="1270096"/>
              <a:ext cx="4562475" cy="44291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DF67D9-C000-4633-B7EC-266C76571E58}"/>
                </a:ext>
              </a:extLst>
            </p:cNvPr>
            <p:cNvSpPr txBox="1"/>
            <p:nvPr/>
          </p:nvSpPr>
          <p:spPr>
            <a:xfrm>
              <a:off x="7649572" y="2515393"/>
              <a:ext cx="5036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mr10" panose="020B0500000000000000" pitchFamily="34" charset="0"/>
                </a:rPr>
                <a:t>Eggs</a:t>
              </a:r>
              <a:endParaRPr lang="en-US" sz="1400" dirty="0">
                <a:latin typeface="cmr10" panose="020B0500000000000000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2EBC9C-915B-49FB-9FD2-4E318A45E3EF}"/>
                </a:ext>
              </a:extLst>
            </p:cNvPr>
            <p:cNvSpPr txBox="1"/>
            <p:nvPr/>
          </p:nvSpPr>
          <p:spPr>
            <a:xfrm>
              <a:off x="8564566" y="1945250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latin typeface="cmr10" panose="020B0500000000000000" pitchFamily="34" charset="0"/>
                </a:rPr>
                <a:t>Veligers</a:t>
              </a:r>
              <a:endParaRPr lang="en-US" sz="1400" dirty="0">
                <a:latin typeface="cmr10" panose="020B0500000000000000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37C623E-CB87-4CB2-8549-B391BF2A82FE}"/>
                </a:ext>
              </a:extLst>
            </p:cNvPr>
            <p:cNvSpPr txBox="1"/>
            <p:nvPr/>
          </p:nvSpPr>
          <p:spPr>
            <a:xfrm>
              <a:off x="7903969" y="3668347"/>
              <a:ext cx="5725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cmr10" panose="020B0500000000000000" pitchFamily="34" charset="0"/>
                </a:rPr>
                <a:t>Adult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0ACD84-6CFE-43CB-B946-715A84DAB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720433">
              <a:off x="7801247" y="1728682"/>
              <a:ext cx="562707" cy="4572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9B1DA93-B812-4B2F-A80F-34F44E417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5060788">
              <a:off x="9827386" y="2122788"/>
              <a:ext cx="562707" cy="4572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2AD0CEF-0E85-4A08-92EF-92DF862F5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480668">
              <a:off x="10474519" y="2902042"/>
              <a:ext cx="562707" cy="4572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4F49E56-9E58-4782-BF81-966482122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8703715">
              <a:off x="10566643" y="3954028"/>
              <a:ext cx="562707" cy="4572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1FFB9E1-114A-4BCA-9C82-DF8C6912C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0958827">
              <a:off x="10023412" y="4859000"/>
              <a:ext cx="562707" cy="4572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51FA12F-E425-4DC1-8079-F3FB074EF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4106639">
              <a:off x="8775068" y="5052345"/>
              <a:ext cx="562707" cy="4572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BA3F69F-AD4A-46CA-AF00-3B5C1258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371" b="90490" l="5795" r="93750">
                          <a14:foregroundMark x1="9091" y1="85874" x2="9091" y2="85874"/>
                          <a14:foregroundMark x1="5909" y1="90629" x2="5909" y2="90629"/>
                          <a14:foregroundMark x1="62727" y1="14965" x2="62727" y2="14965"/>
                          <a14:foregroundMark x1="93750" y1="9371" x2="93750" y2="937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200000">
              <a:off x="7589736" y="4474590"/>
              <a:ext cx="562707" cy="45720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D947D4E7-0890-446D-BB21-7063FAEE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50000"/>
          </a:blip>
          <a:srcRect t="8469" b="8769"/>
          <a:stretch/>
        </p:blipFill>
        <p:spPr>
          <a:xfrm>
            <a:off x="0" y="197121"/>
            <a:ext cx="12192000" cy="1533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66027-F631-4499-AFFC-C3027E2B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A31CA-F9DF-4790-ADFE-3B5465E8D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825625"/>
            <a:ext cx="5953124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cmr10" panose="020B0500000000000000" pitchFamily="34" charset="0"/>
              </a:rPr>
              <a:t>Dreissenid mussels </a:t>
            </a:r>
          </a:p>
          <a:p>
            <a:pPr lvl="1"/>
            <a:r>
              <a:rPr lang="en-US" sz="1800" dirty="0">
                <a:latin typeface="cmr10" panose="020B0500000000000000" pitchFamily="34" charset="0"/>
              </a:rPr>
              <a:t>Zebra mussels (</a:t>
            </a:r>
            <a:r>
              <a:rPr lang="en-US" sz="1800" i="1" dirty="0" err="1">
                <a:latin typeface="cmr10" panose="020B0500000000000000" pitchFamily="34" charset="0"/>
              </a:rPr>
              <a:t>Dreissena</a:t>
            </a:r>
            <a:r>
              <a:rPr lang="en-US" sz="1800" i="1" dirty="0">
                <a:latin typeface="cmr10" panose="020B0500000000000000" pitchFamily="34" charset="0"/>
              </a:rPr>
              <a:t> </a:t>
            </a:r>
            <a:r>
              <a:rPr lang="en-US" sz="1800" i="1" dirty="0" err="1">
                <a:latin typeface="cmr10" panose="020B0500000000000000" pitchFamily="34" charset="0"/>
              </a:rPr>
              <a:t>polymorpha</a:t>
            </a:r>
            <a:r>
              <a:rPr lang="en-US" sz="1800" dirty="0">
                <a:latin typeface="cmr10" panose="020B0500000000000000" pitchFamily="34" charset="0"/>
              </a:rPr>
              <a:t>)</a:t>
            </a:r>
          </a:p>
          <a:p>
            <a:pPr lvl="1"/>
            <a:r>
              <a:rPr lang="en-US" sz="1800" dirty="0">
                <a:latin typeface="cmr10" panose="020B0500000000000000" pitchFamily="34" charset="0"/>
              </a:rPr>
              <a:t>Quagga mussels (</a:t>
            </a:r>
            <a:r>
              <a:rPr lang="en-US" sz="1800" i="1" dirty="0" err="1">
                <a:latin typeface="cmr10" panose="020B0500000000000000" pitchFamily="34" charset="0"/>
              </a:rPr>
              <a:t>Dreissena</a:t>
            </a:r>
            <a:r>
              <a:rPr lang="en-US" sz="1800" i="1" dirty="0">
                <a:latin typeface="cmr10" panose="020B0500000000000000" pitchFamily="34" charset="0"/>
              </a:rPr>
              <a:t> </a:t>
            </a:r>
            <a:r>
              <a:rPr lang="en-US" sz="1800" i="1" dirty="0" err="1">
                <a:latin typeface="cmr10" panose="020B0500000000000000" pitchFamily="34" charset="0"/>
              </a:rPr>
              <a:t>bugensis</a:t>
            </a:r>
            <a:r>
              <a:rPr lang="en-US" sz="1800" dirty="0">
                <a:latin typeface="cmr10" panose="020B0500000000000000" pitchFamily="34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mr10" panose="020B0500000000000000" pitchFamily="34" charset="0"/>
            </a:endParaRPr>
          </a:p>
          <a:p>
            <a:r>
              <a:rPr lang="en-US" sz="2000" dirty="0">
                <a:latin typeface="cmr10" panose="020B0500000000000000" pitchFamily="34" charset="0"/>
              </a:rPr>
              <a:t>Research question:</a:t>
            </a:r>
          </a:p>
          <a:p>
            <a:pPr lvl="1"/>
            <a:r>
              <a:rPr lang="en-US" sz="1800" dirty="0">
                <a:latin typeface="cmr10" panose="020B0500000000000000" pitchFamily="34" charset="0"/>
              </a:rPr>
              <a:t>How do the detection probabilities and false negative rates of </a:t>
            </a:r>
            <a:r>
              <a:rPr lang="en-US" sz="1800" dirty="0" err="1">
                <a:latin typeface="cmr10" panose="020B0500000000000000" pitchFamily="34" charset="0"/>
              </a:rPr>
              <a:t>dreissenid</a:t>
            </a:r>
            <a:r>
              <a:rPr lang="en-US" sz="1800" dirty="0">
                <a:latin typeface="cmr10" panose="020B0500000000000000" pitchFamily="34" charset="0"/>
              </a:rPr>
              <a:t> mussels compare for plankton tow methods and eDNA survey methods?</a:t>
            </a:r>
          </a:p>
          <a:p>
            <a:pPr lvl="1"/>
            <a:endParaRPr lang="en-US" sz="2000" dirty="0">
              <a:latin typeface="cmr10" panose="020B0500000000000000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A40E03E-EB0C-4B12-A3EA-8BA37A31FD12}"/>
              </a:ext>
            </a:extLst>
          </p:cNvPr>
          <p:cNvSpPr txBox="1">
            <a:spLocks/>
          </p:cNvSpPr>
          <p:nvPr/>
        </p:nvSpPr>
        <p:spPr>
          <a:xfrm>
            <a:off x="838202" y="1825625"/>
            <a:ext cx="59531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latin typeface="cmr10" panose="020B0500000000000000" pitchFamily="34" charset="0"/>
              </a:rPr>
              <a:t>Dreissenid mussels </a:t>
            </a:r>
          </a:p>
          <a:p>
            <a:pPr lvl="1"/>
            <a:r>
              <a:rPr lang="en-US" sz="1800">
                <a:latin typeface="cmr10" panose="020B0500000000000000" pitchFamily="34" charset="0"/>
              </a:rPr>
              <a:t>Zebra mussels (</a:t>
            </a:r>
            <a:r>
              <a:rPr lang="en-US" sz="1800" i="1">
                <a:latin typeface="cmr10" panose="020B0500000000000000" pitchFamily="34" charset="0"/>
              </a:rPr>
              <a:t>Dreissena polymorpha</a:t>
            </a:r>
            <a:r>
              <a:rPr lang="en-US" sz="1800">
                <a:latin typeface="cmr10" panose="020B0500000000000000" pitchFamily="34" charset="0"/>
              </a:rPr>
              <a:t>)</a:t>
            </a:r>
          </a:p>
          <a:p>
            <a:pPr lvl="1"/>
            <a:r>
              <a:rPr lang="en-US" sz="1800">
                <a:latin typeface="cmr10" panose="020B0500000000000000" pitchFamily="34" charset="0"/>
              </a:rPr>
              <a:t>Quagga mussels (</a:t>
            </a:r>
            <a:r>
              <a:rPr lang="en-US" sz="1800" i="1">
                <a:latin typeface="cmr10" panose="020B0500000000000000" pitchFamily="34" charset="0"/>
              </a:rPr>
              <a:t>Dreissena bugensis</a:t>
            </a:r>
            <a:r>
              <a:rPr lang="en-US" sz="1800">
                <a:latin typeface="cmr10" panose="020B0500000000000000" pitchFamily="34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latin typeface="cmr10" panose="020B0500000000000000" pitchFamily="34" charset="0"/>
            </a:endParaRPr>
          </a:p>
          <a:p>
            <a:r>
              <a:rPr lang="en-US" sz="2000">
                <a:latin typeface="cmr10" panose="020B0500000000000000" pitchFamily="34" charset="0"/>
              </a:rPr>
              <a:t>Research question:</a:t>
            </a:r>
          </a:p>
          <a:p>
            <a:pPr lvl="1"/>
            <a:r>
              <a:rPr lang="en-US" sz="1800">
                <a:latin typeface="cmr10" panose="020B0500000000000000" pitchFamily="34" charset="0"/>
              </a:rPr>
              <a:t>How do the detection probabilities and false negative rates of dreissenid mussels compare for plankton tow methods and eDNA survey methods?</a:t>
            </a:r>
          </a:p>
          <a:p>
            <a:pPr lvl="1"/>
            <a:endParaRPr lang="en-US" sz="2000" dirty="0">
              <a:latin typeface="cmr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259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C1AD15-E754-4B61-A10F-38C91E286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541" y="529390"/>
            <a:ext cx="3385457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mr10" panose="020B0500000000000000" pitchFamily="34" charset="0"/>
              </a:rPr>
              <a:t>eDNA Surveys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5FEFE-7F90-461B-9A4D-E7709F3463CD}"/>
              </a:ext>
            </a:extLst>
          </p:cNvPr>
          <p:cNvSpPr txBox="1"/>
          <p:nvPr/>
        </p:nvSpPr>
        <p:spPr>
          <a:xfrm>
            <a:off x="2351606" y="2188527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Lake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78453C-7E3F-416F-B14E-AFF1E738D08B}"/>
              </a:ext>
            </a:extLst>
          </p:cNvPr>
          <p:cNvSpPr txBox="1"/>
          <p:nvPr/>
        </p:nvSpPr>
        <p:spPr>
          <a:xfrm>
            <a:off x="826407" y="291948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Sample Site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0238AF-7A5A-4172-88D1-5EDB3761EAFD}"/>
              </a:ext>
            </a:extLst>
          </p:cNvPr>
          <p:cNvSpPr txBox="1"/>
          <p:nvPr/>
        </p:nvSpPr>
        <p:spPr>
          <a:xfrm>
            <a:off x="2554133" y="29194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B66AD-97A9-4FB5-AD1C-E2A05339F1D5}"/>
              </a:ext>
            </a:extLst>
          </p:cNvPr>
          <p:cNvSpPr txBox="1"/>
          <p:nvPr/>
        </p:nvSpPr>
        <p:spPr>
          <a:xfrm>
            <a:off x="3466915" y="2919489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Sample Site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47559-800F-465B-BFF5-F21D9EAC5D3E}"/>
              </a:ext>
            </a:extLst>
          </p:cNvPr>
          <p:cNvSpPr txBox="1"/>
          <p:nvPr/>
        </p:nvSpPr>
        <p:spPr>
          <a:xfrm>
            <a:off x="692556" y="3833910"/>
            <a:ext cx="1377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Plankton Tows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949DF7-4C78-445B-9D9A-2DC3193A072A}"/>
              </a:ext>
            </a:extLst>
          </p:cNvPr>
          <p:cNvSpPr txBox="1"/>
          <p:nvPr/>
        </p:nvSpPr>
        <p:spPr>
          <a:xfrm>
            <a:off x="3333628" y="3833911"/>
            <a:ext cx="1377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Plankton Tows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D4D9EB-AAA3-4158-AB5D-D8F8B01033E0}"/>
              </a:ext>
            </a:extLst>
          </p:cNvPr>
          <p:cNvSpPr txBox="1"/>
          <p:nvPr/>
        </p:nvSpPr>
        <p:spPr>
          <a:xfrm>
            <a:off x="844038" y="4567776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Microscopy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2A811-BC90-438B-963B-4581CB8B7E53}"/>
              </a:ext>
            </a:extLst>
          </p:cNvPr>
          <p:cNvSpPr txBox="1"/>
          <p:nvPr/>
        </p:nvSpPr>
        <p:spPr>
          <a:xfrm>
            <a:off x="3484547" y="4567776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Microscopy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B02BE3-8401-40A1-B59C-E3030C24B4AE}"/>
              </a:ext>
            </a:extLst>
          </p:cNvPr>
          <p:cNvSpPr txBox="1">
            <a:spLocks/>
          </p:cNvSpPr>
          <p:nvPr/>
        </p:nvSpPr>
        <p:spPr>
          <a:xfrm>
            <a:off x="336059" y="529391"/>
            <a:ext cx="480034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cmr10" panose="020B0500000000000000" pitchFamily="34" charset="0"/>
                <a:cs typeface="Cordia New" panose="020B0502040204020203" pitchFamily="34" charset="-34"/>
              </a:rPr>
              <a:t>Plankton Tow Surveys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56D130-6659-4F3F-90E7-426CD77F398B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>
            <a:off x="1381207" y="3227266"/>
            <a:ext cx="0" cy="606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5C3EED-1BC5-4C99-9BDD-618068FF1E73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1381205" y="4141687"/>
            <a:ext cx="2" cy="426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3A36D3-BE81-4914-AB0B-A485669745E9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021715" y="3227266"/>
            <a:ext cx="564" cy="60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1A2B7A8-1FB5-437B-8682-D5611417D713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 flipH="1">
            <a:off x="4021714" y="4141688"/>
            <a:ext cx="565" cy="42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91A28BD-C7BE-484F-9DD2-ECF0CE1F14EE}"/>
              </a:ext>
            </a:extLst>
          </p:cNvPr>
          <p:cNvSpPr txBox="1"/>
          <p:nvPr/>
        </p:nvSpPr>
        <p:spPr>
          <a:xfrm>
            <a:off x="8251877" y="2188527"/>
            <a:ext cx="7692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Lake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0E639-79E5-41C5-8B23-91D315E69BBD}"/>
              </a:ext>
            </a:extLst>
          </p:cNvPr>
          <p:cNvSpPr txBox="1"/>
          <p:nvPr/>
        </p:nvSpPr>
        <p:spPr>
          <a:xfrm>
            <a:off x="6620368" y="2938028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Sample Site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6DF2A2-3A54-4D50-8D42-C0CC6003969E}"/>
              </a:ext>
            </a:extLst>
          </p:cNvPr>
          <p:cNvSpPr txBox="1"/>
          <p:nvPr/>
        </p:nvSpPr>
        <p:spPr>
          <a:xfrm>
            <a:off x="8454405" y="2919489"/>
            <a:ext cx="364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C12935-6BB9-4FCD-8309-91795FE04BEE}"/>
              </a:ext>
            </a:extLst>
          </p:cNvPr>
          <p:cNvSpPr txBox="1"/>
          <p:nvPr/>
        </p:nvSpPr>
        <p:spPr>
          <a:xfrm>
            <a:off x="9543046" y="2919488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cmr10" panose="020B0500000000000000" pitchFamily="34" charset="0"/>
              </a:rPr>
              <a:t>Sample Site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86B679-D68E-4ED5-A012-2ED3DC58EB66}"/>
              </a:ext>
            </a:extLst>
          </p:cNvPr>
          <p:cNvSpPr txBox="1"/>
          <p:nvPr/>
        </p:nvSpPr>
        <p:spPr>
          <a:xfrm rot="16200000">
            <a:off x="6959487" y="4859194"/>
            <a:ext cx="1326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768E73-7FB9-437D-8F23-C3CC8F5B0FC3}"/>
              </a:ext>
            </a:extLst>
          </p:cNvPr>
          <p:cNvSpPr txBox="1"/>
          <p:nvPr/>
        </p:nvSpPr>
        <p:spPr>
          <a:xfrm>
            <a:off x="8941583" y="384955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Sample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AE5625-C00B-4017-91F1-0B0AFBEBF3FF}"/>
              </a:ext>
            </a:extLst>
          </p:cNvPr>
          <p:cNvSpPr txBox="1"/>
          <p:nvPr/>
        </p:nvSpPr>
        <p:spPr>
          <a:xfrm>
            <a:off x="10532435" y="384955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Sample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A3F695-CD3E-43C3-834F-295F3B0A5A11}"/>
              </a:ext>
            </a:extLst>
          </p:cNvPr>
          <p:cNvSpPr txBox="1"/>
          <p:nvPr/>
        </p:nvSpPr>
        <p:spPr>
          <a:xfrm>
            <a:off x="9943796" y="3849560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5D288F-5CF5-48B3-964B-6CAA6E868959}"/>
              </a:ext>
            </a:extLst>
          </p:cNvPr>
          <p:cNvSpPr txBox="1"/>
          <p:nvPr/>
        </p:nvSpPr>
        <p:spPr>
          <a:xfrm>
            <a:off x="7802920" y="4859191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4016BA-C8DE-41D9-95EF-3E5D1BD77E21}"/>
              </a:ext>
            </a:extLst>
          </p:cNvPr>
          <p:cNvSpPr txBox="1"/>
          <p:nvPr/>
        </p:nvSpPr>
        <p:spPr>
          <a:xfrm rot="16200000">
            <a:off x="7628263" y="4859194"/>
            <a:ext cx="132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C673F4-D515-467E-983D-8464C9F3C986}"/>
              </a:ext>
            </a:extLst>
          </p:cNvPr>
          <p:cNvSpPr txBox="1"/>
          <p:nvPr/>
        </p:nvSpPr>
        <p:spPr>
          <a:xfrm>
            <a:off x="6017595" y="384348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Sample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E99CAC-713B-4477-A4DF-8FC987A7921E}"/>
              </a:ext>
            </a:extLst>
          </p:cNvPr>
          <p:cNvSpPr txBox="1"/>
          <p:nvPr/>
        </p:nvSpPr>
        <p:spPr>
          <a:xfrm>
            <a:off x="7608447" y="3843488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Sample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7F8908-E88B-4155-8484-BB5F582FD05A}"/>
              </a:ext>
            </a:extLst>
          </p:cNvPr>
          <p:cNvSpPr txBox="1"/>
          <p:nvPr/>
        </p:nvSpPr>
        <p:spPr>
          <a:xfrm>
            <a:off x="7019808" y="38434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8AB2AB-7C27-4056-9EFA-DF73EB73A162}"/>
              </a:ext>
            </a:extLst>
          </p:cNvPr>
          <p:cNvSpPr txBox="1"/>
          <p:nvPr/>
        </p:nvSpPr>
        <p:spPr>
          <a:xfrm rot="16200000">
            <a:off x="5376689" y="4859195"/>
            <a:ext cx="1326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7467D9-DEDC-48BC-B11F-2A109FB65BCC}"/>
              </a:ext>
            </a:extLst>
          </p:cNvPr>
          <p:cNvSpPr txBox="1"/>
          <p:nvPr/>
        </p:nvSpPr>
        <p:spPr>
          <a:xfrm>
            <a:off x="6216723" y="4859192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E9739D-FEE5-4394-AC81-2BA33AE5C17C}"/>
              </a:ext>
            </a:extLst>
          </p:cNvPr>
          <p:cNvSpPr txBox="1"/>
          <p:nvPr/>
        </p:nvSpPr>
        <p:spPr>
          <a:xfrm rot="16200000">
            <a:off x="6045462" y="4859194"/>
            <a:ext cx="1326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9426B87-52DA-4D32-AD6E-45A1A112E810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>
            <a:off x="7175168" y="3245805"/>
            <a:ext cx="809344" cy="597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43C7188-9896-4870-8A65-7FD9ECDBC77B}"/>
              </a:ext>
            </a:extLst>
          </p:cNvPr>
          <p:cNvCxnSpPr>
            <a:cxnSpLocks/>
            <a:stCxn id="19" idx="2"/>
            <a:endCxn id="28" idx="0"/>
          </p:cNvCxnSpPr>
          <p:nvPr/>
        </p:nvCxnSpPr>
        <p:spPr>
          <a:xfrm flipH="1">
            <a:off x="6393660" y="3245805"/>
            <a:ext cx="781508" cy="597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D9E701C-0718-43BA-97D6-FB87FEC5D744}"/>
              </a:ext>
            </a:extLst>
          </p:cNvPr>
          <p:cNvCxnSpPr>
            <a:cxnSpLocks/>
            <a:stCxn id="28" idx="2"/>
            <a:endCxn id="31" idx="3"/>
          </p:cNvCxnSpPr>
          <p:nvPr/>
        </p:nvCxnSpPr>
        <p:spPr>
          <a:xfrm flipH="1">
            <a:off x="6039786" y="4151265"/>
            <a:ext cx="353874" cy="1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3392DC-D791-4E99-A18B-BE4FCC9D4BD9}"/>
              </a:ext>
            </a:extLst>
          </p:cNvPr>
          <p:cNvCxnSpPr>
            <a:cxnSpLocks/>
            <a:stCxn id="28" idx="2"/>
            <a:endCxn id="33" idx="3"/>
          </p:cNvCxnSpPr>
          <p:nvPr/>
        </p:nvCxnSpPr>
        <p:spPr>
          <a:xfrm>
            <a:off x="6393660" y="4151265"/>
            <a:ext cx="314899" cy="19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F4978E5-2B58-40CD-8330-8F4232B91E9D}"/>
              </a:ext>
            </a:extLst>
          </p:cNvPr>
          <p:cNvCxnSpPr>
            <a:cxnSpLocks/>
            <a:stCxn id="29" idx="2"/>
            <a:endCxn id="22" idx="3"/>
          </p:cNvCxnSpPr>
          <p:nvPr/>
        </p:nvCxnSpPr>
        <p:spPr>
          <a:xfrm flipH="1">
            <a:off x="7622583" y="4151265"/>
            <a:ext cx="361929" cy="19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84CCE9E-DE3E-44DB-98A2-DF5C008DAA1B}"/>
              </a:ext>
            </a:extLst>
          </p:cNvPr>
          <p:cNvCxnSpPr>
            <a:cxnSpLocks/>
            <a:stCxn id="29" idx="2"/>
            <a:endCxn id="27" idx="3"/>
          </p:cNvCxnSpPr>
          <p:nvPr/>
        </p:nvCxnSpPr>
        <p:spPr>
          <a:xfrm>
            <a:off x="7984512" y="4151265"/>
            <a:ext cx="306847" cy="198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E7B365A-38E3-489F-916B-E9C38782CF2B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>
            <a:off x="10097846" y="3227265"/>
            <a:ext cx="810654" cy="6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EDA1C3-0795-42C8-9385-1CD653CCBB9A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9317648" y="3227265"/>
            <a:ext cx="780198" cy="62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AA115DD-F9CF-4B76-91D3-97F72D368D75}"/>
              </a:ext>
            </a:extLst>
          </p:cNvPr>
          <p:cNvSpPr txBox="1"/>
          <p:nvPr/>
        </p:nvSpPr>
        <p:spPr>
          <a:xfrm rot="16200000">
            <a:off x="9879836" y="4859193"/>
            <a:ext cx="132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A843DE-A258-4CCE-828E-10CE6B39117F}"/>
              </a:ext>
            </a:extLst>
          </p:cNvPr>
          <p:cNvSpPr txBox="1"/>
          <p:nvPr/>
        </p:nvSpPr>
        <p:spPr>
          <a:xfrm>
            <a:off x="10721188" y="4859189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9B5011-C76C-4DF5-9E62-E7BF082F6851}"/>
              </a:ext>
            </a:extLst>
          </p:cNvPr>
          <p:cNvSpPr txBox="1"/>
          <p:nvPr/>
        </p:nvSpPr>
        <p:spPr>
          <a:xfrm rot="16200000">
            <a:off x="10548609" y="4859193"/>
            <a:ext cx="132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A7CB8A-2EEE-4B90-A37E-423272208642}"/>
              </a:ext>
            </a:extLst>
          </p:cNvPr>
          <p:cNvSpPr txBox="1"/>
          <p:nvPr/>
        </p:nvSpPr>
        <p:spPr>
          <a:xfrm rot="16200000">
            <a:off x="8297036" y="4859193"/>
            <a:ext cx="1326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0640522-B747-403D-ADE6-12B2CAEB1845}"/>
              </a:ext>
            </a:extLst>
          </p:cNvPr>
          <p:cNvSpPr txBox="1"/>
          <p:nvPr/>
        </p:nvSpPr>
        <p:spPr>
          <a:xfrm>
            <a:off x="9140469" y="4859190"/>
            <a:ext cx="308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…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AA70E82-694C-4B92-B179-99F4565C3860}"/>
              </a:ext>
            </a:extLst>
          </p:cNvPr>
          <p:cNvSpPr txBox="1"/>
          <p:nvPr/>
        </p:nvSpPr>
        <p:spPr>
          <a:xfrm rot="16200000">
            <a:off x="8965810" y="4859193"/>
            <a:ext cx="1326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mr10" panose="020B0500000000000000" pitchFamily="34" charset="0"/>
              </a:rPr>
              <a:t>PCR replicate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6178E1-0F7F-40D9-B8FF-9466C7FEF33B}"/>
              </a:ext>
            </a:extLst>
          </p:cNvPr>
          <p:cNvCxnSpPr>
            <a:cxnSpLocks/>
            <a:stCxn id="23" idx="2"/>
            <a:endCxn id="45" idx="3"/>
          </p:cNvCxnSpPr>
          <p:nvPr/>
        </p:nvCxnSpPr>
        <p:spPr>
          <a:xfrm flipH="1">
            <a:off x="8960132" y="4157336"/>
            <a:ext cx="357516" cy="192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5A213FA-FA6A-4792-B22B-01DE12BE7F3A}"/>
              </a:ext>
            </a:extLst>
          </p:cNvPr>
          <p:cNvCxnSpPr>
            <a:cxnSpLocks/>
            <a:stCxn id="23" idx="2"/>
            <a:endCxn id="47" idx="3"/>
          </p:cNvCxnSpPr>
          <p:nvPr/>
        </p:nvCxnSpPr>
        <p:spPr>
          <a:xfrm>
            <a:off x="9317648" y="4157336"/>
            <a:ext cx="311258" cy="19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28D2621-02E7-4439-B8E6-2FC17BEE7120}"/>
              </a:ext>
            </a:extLst>
          </p:cNvPr>
          <p:cNvCxnSpPr>
            <a:cxnSpLocks/>
            <a:stCxn id="24" idx="2"/>
            <a:endCxn id="42" idx="3"/>
          </p:cNvCxnSpPr>
          <p:nvPr/>
        </p:nvCxnSpPr>
        <p:spPr>
          <a:xfrm flipH="1">
            <a:off x="10542932" y="4157336"/>
            <a:ext cx="365568" cy="19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2CD41EE-D583-429F-B940-FFBD6D133952}"/>
              </a:ext>
            </a:extLst>
          </p:cNvPr>
          <p:cNvCxnSpPr>
            <a:cxnSpLocks/>
            <a:stCxn id="24" idx="2"/>
            <a:endCxn id="44" idx="3"/>
          </p:cNvCxnSpPr>
          <p:nvPr/>
        </p:nvCxnSpPr>
        <p:spPr>
          <a:xfrm>
            <a:off x="10908500" y="4157336"/>
            <a:ext cx="303205" cy="192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83DA419-F23D-4F9E-921C-77A1CBBB0C47}"/>
              </a:ext>
            </a:extLst>
          </p:cNvPr>
          <p:cNvCxnSpPr>
            <a:cxnSpLocks/>
          </p:cNvCxnSpPr>
          <p:nvPr/>
        </p:nvCxnSpPr>
        <p:spPr>
          <a:xfrm>
            <a:off x="5542212" y="529390"/>
            <a:ext cx="0" cy="5823598"/>
          </a:xfrm>
          <a:prstGeom prst="line">
            <a:avLst/>
          </a:prstGeom>
          <a:ln w="19050">
            <a:solidFill>
              <a:srgbClr val="0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01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115273-0363-4030-BA4E-31B708ECB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469" b="8769"/>
          <a:stretch/>
        </p:blipFill>
        <p:spPr>
          <a:xfrm>
            <a:off x="0" y="197121"/>
            <a:ext cx="12192000" cy="1533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E3483-AF40-452C-9365-A0653CF2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latin typeface="cmr10" panose="020B0500000000000000" pitchFamily="34" charset="0"/>
              </a:rPr>
              <a:t>Occupancy Models</a:t>
            </a:r>
            <a:endParaRPr lang="en-US" dirty="0">
              <a:latin typeface="cmr10" panose="020B050000000000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F5996-A59F-4DF3-A1A6-AF8FAE48E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74631"/>
            <a:ext cx="6053918" cy="1603375"/>
          </a:xfrm>
        </p:spPr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Allow for imperfect detection</a:t>
            </a:r>
          </a:p>
          <a:p>
            <a:r>
              <a:rPr lang="en-US" dirty="0">
                <a:latin typeface="cmr10" panose="020B0500000000000000" pitchFamily="34" charset="0"/>
              </a:rPr>
              <a:t>Learn about detection probabilities</a:t>
            </a:r>
          </a:p>
          <a:p>
            <a:pPr lvl="1"/>
            <a:r>
              <a:rPr lang="en-US" dirty="0">
                <a:latin typeface="cmr10" panose="020B0500000000000000" pitchFamily="34" charset="0"/>
              </a:rPr>
              <a:t>Need replication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B52FD4-2061-4B40-8B3A-B68B6A6B6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92"/>
          <a:stretch/>
        </p:blipFill>
        <p:spPr>
          <a:xfrm>
            <a:off x="7146088" y="1858692"/>
            <a:ext cx="4467018" cy="483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6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E5366D-A0C6-416F-BB3A-08CED94EFB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469" b="8769"/>
          <a:stretch/>
        </p:blipFill>
        <p:spPr>
          <a:xfrm>
            <a:off x="0" y="197121"/>
            <a:ext cx="12192000" cy="1533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899E45-D5DD-470B-A53F-0F175706C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EE8F8-DA35-4B26-B9EF-69EC1247D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Fit occupancy models to the two data sets</a:t>
            </a:r>
          </a:p>
          <a:p>
            <a:endParaRPr lang="en-US" dirty="0">
              <a:latin typeface="cmr10" panose="020B0500000000000000" pitchFamily="34" charset="0"/>
            </a:endParaRPr>
          </a:p>
          <a:p>
            <a:r>
              <a:rPr lang="en-US" dirty="0">
                <a:latin typeface="cmr10" panose="020B0500000000000000" pitchFamily="34" charset="0"/>
              </a:rPr>
              <a:t>Back to the research question: </a:t>
            </a:r>
          </a:p>
          <a:p>
            <a:pPr lvl="1"/>
            <a:r>
              <a:rPr lang="en-US" dirty="0">
                <a:latin typeface="cmr10" panose="020B0500000000000000" pitchFamily="34" charset="0"/>
              </a:rPr>
              <a:t>How do the detection probabilities and false negative rates of </a:t>
            </a:r>
            <a:r>
              <a:rPr lang="en-US" dirty="0" err="1">
                <a:latin typeface="cmr10" panose="020B0500000000000000" pitchFamily="34" charset="0"/>
              </a:rPr>
              <a:t>dreissenid</a:t>
            </a:r>
            <a:r>
              <a:rPr lang="en-US" dirty="0">
                <a:latin typeface="cmr10" panose="020B0500000000000000" pitchFamily="34" charset="0"/>
              </a:rPr>
              <a:t> mussels compare for the two early detection methods?</a:t>
            </a:r>
          </a:p>
          <a:p>
            <a:pPr marL="457200" lvl="1" indent="0">
              <a:buNone/>
            </a:pPr>
            <a:endParaRPr lang="en-US" dirty="0">
              <a:latin typeface="cmr10" panose="020B0500000000000000" pitchFamily="34" charset="0"/>
            </a:endParaRPr>
          </a:p>
          <a:p>
            <a:endParaRPr lang="en-US" dirty="0">
              <a:latin typeface="cmr10" panose="020B0500000000000000" pitchFamily="34" charset="0"/>
            </a:endParaRPr>
          </a:p>
          <a:p>
            <a:endParaRPr lang="en-US" dirty="0">
              <a:latin typeface="cmr10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767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83B22-F621-4EA5-931A-89C9B5059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mr10" panose="020B0500000000000000" pitchFamily="34" charset="0"/>
              </a:rPr>
              <a:t>Acknowledgments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C23EF-324D-433E-86DA-BE292ED08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693"/>
            <a:ext cx="10515600" cy="79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mr10" panose="020B0500000000000000" pitchFamily="34" charset="0"/>
              </a:rPr>
              <a:t>Adam Sepulveda</a:t>
            </a:r>
            <a:r>
              <a:rPr lang="en-US" sz="1800" dirty="0">
                <a:latin typeface="cmr10" panose="020B0500000000000000" pitchFamily="34" charset="0"/>
              </a:rPr>
              <a:t>, U.S. Geological Survey, Northern Rocky Mountain Science Center</a:t>
            </a:r>
          </a:p>
          <a:p>
            <a:endParaRPr lang="en-US" sz="1800" dirty="0">
              <a:latin typeface="cmr10" panose="020B0500000000000000" pitchFamily="34" charset="0"/>
            </a:endParaRPr>
          </a:p>
          <a:p>
            <a:pPr marL="0" indent="0">
              <a:buNone/>
            </a:pPr>
            <a:endParaRPr lang="en-US" sz="1800" dirty="0">
              <a:latin typeface="cmr10" panose="020B0500000000000000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925F8-87B2-4A56-8BFD-F4C4193C6D8C}"/>
              </a:ext>
            </a:extLst>
          </p:cNvPr>
          <p:cNvSpPr txBox="1"/>
          <p:nvPr/>
        </p:nvSpPr>
        <p:spPr>
          <a:xfrm>
            <a:off x="838200" y="4219113"/>
            <a:ext cx="8953092" cy="203132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https://dbw.parks.ca.gov/?page_id=28996</a:t>
            </a:r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</a:rPr>
              <a:t> </a:t>
            </a: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https://www.nps.gov/articles/zebra-mussels.htm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https://www.usgs.gov/media/images/large-boulders-dreissenid-mussels-detroit-river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https://lakeecosystems2014.wordpress.com/environmental-change/invasive-species/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http://www.invadingspecies.com/zebra-quagga-mussels/#bwg45/152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cmr10" panose="020B0500000000000000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https://www.usbr.gov/newsroom/newsrelease/detail.cfm?RecordID=62594</a:t>
            </a:r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  <a:p>
            <a:endParaRPr lang="en-US" dirty="0">
              <a:solidFill>
                <a:srgbClr val="0070C0"/>
              </a:solidFill>
              <a:latin typeface="cmr10" panose="020B050000000000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699AB7-5068-4C3E-B7C8-2249B01AD845}"/>
              </a:ext>
            </a:extLst>
          </p:cNvPr>
          <p:cNvSpPr txBox="1">
            <a:spLocks/>
          </p:cNvSpPr>
          <p:nvPr/>
        </p:nvSpPr>
        <p:spPr>
          <a:xfrm>
            <a:off x="838200" y="324964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cmr10" panose="020B0500000000000000" pitchFamily="34" charset="0"/>
              </a:rPr>
              <a:t>Photo References</a:t>
            </a:r>
          </a:p>
        </p:txBody>
      </p:sp>
    </p:spTree>
    <p:extLst>
      <p:ext uri="{BB962C8B-B14F-4D97-AF65-F5344CB8AC3E}">
        <p14:creationId xmlns:p14="http://schemas.microsoft.com/office/powerpoint/2010/main" val="2615078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AACD648A-77E9-4371-A23A-FBCB36D99C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 b="4754"/>
          <a:stretch/>
        </p:blipFill>
        <p:spPr>
          <a:xfrm>
            <a:off x="1319925" y="2500583"/>
            <a:ext cx="2363700" cy="201488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B7D81BF-7BDF-4EB2-BA25-612363FDA4BD}"/>
              </a:ext>
            </a:extLst>
          </p:cNvPr>
          <p:cNvSpPr/>
          <p:nvPr/>
        </p:nvSpPr>
        <p:spPr>
          <a:xfrm>
            <a:off x="3571346" y="954609"/>
            <a:ext cx="5049301" cy="59033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31915A-E61E-461B-B6CA-49DCF9FDF16A}"/>
                  </a:ext>
                </a:extLst>
              </p:cNvPr>
              <p:cNvSpPr/>
              <p:nvPr/>
            </p:nvSpPr>
            <p:spPr>
              <a:xfrm>
                <a:off x="3648650" y="4265276"/>
                <a:ext cx="4894692" cy="2509772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4F00C2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𝑍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</m:t>
                          </m:r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~ 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𝐵𝑒𝑟𝑛𝑜𝑢𝑙𝑙𝑖</m:t>
                      </m:r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4F00C2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ψ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990000"/>
                  </a:solidFill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4F00C2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000" i="1">
                            <a:solidFill>
                              <a:srgbClr val="4F00C2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ψ</m:t>
                        </m:r>
                      </m:e>
                      <m:sub>
                        <m:r>
                          <a:rPr lang="en-US" sz="1000" i="1">
                            <a:solidFill>
                              <a:srgbClr val="4F00C2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</a:t>
                </a:r>
                <a:r>
                  <a:rPr lang="en-US" sz="1000" dirty="0">
                    <a:latin typeface="cmr10" panose="020B0500000000000000" pitchFamily="34" charset="0"/>
                  </a:rPr>
                  <a:t> 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probability that eDNA is present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e>
                      <m:sup>
                        <m:r>
                          <a:rPr lang="en-US" sz="1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𝑡h</m:t>
                        </m:r>
                      </m:sup>
                    </m:sSup>
                    <m:r>
                      <a:rPr lang="en-US" sz="1000" i="1">
                        <a:solidFill>
                          <a:schemeClr val="tx1"/>
                        </a:solidFill>
                        <a:latin typeface="Latin Modern Math" panose="02000503000000000000" pitchFamily="50" charset="0"/>
                        <a:ea typeface="Latin Modern Math" panose="02000503000000000000" pitchFamily="50" charset="0"/>
                      </a:rPr>
                      <m:t> </m:t>
                    </m:r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site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4F00C2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4F00C2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𝑧</m:t>
                        </m:r>
                      </m:e>
                      <m:sub>
                        <m:r>
                          <a:rPr lang="en-US" sz="1000" i="1">
                            <a:solidFill>
                              <a:srgbClr val="4F00C2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latent occupancy state at the site level</a:t>
                </a:r>
                <a:endParaRPr lang="en-US" sz="1000" dirty="0">
                  <a:latin typeface="cmr10" panose="020B0500000000000000" pitchFamily="34" charset="0"/>
                </a:endParaRPr>
              </a:p>
              <a:p>
                <a:endParaRPr lang="en-US" sz="1000" i="1" dirty="0">
                  <a:solidFill>
                    <a:srgbClr val="009999"/>
                  </a:solidFill>
                  <a:latin typeface="Cambria Math" panose="02040503050406030204" pitchFamily="18" charset="0"/>
                  <a:ea typeface="Latin Modern Math" panose="02000503000000000000" pitchFamily="5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4F00C2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</m:t>
                          </m:r>
                        </m:sub>
                      </m:sSub>
                      <m:r>
                        <a:rPr lang="en-US" sz="1000" i="1">
                          <a:solidFill>
                            <a:srgbClr val="4F00C2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~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𝐵𝑒𝑟𝑛𝑜𝑢𝑙𝑙𝑖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4F00C2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𝑧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4F00C2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θ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009999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θ</m:t>
                        </m:r>
                      </m:e>
                      <m:sub>
                        <m:r>
                          <a:rPr lang="en-US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conditional probability that eDNA is present in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𝑗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sample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site,</a:t>
                </a:r>
              </a:p>
              <a:p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    given eDNA is present at the site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009999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b="0" i="1" smtClean="0">
                            <a:solidFill>
                              <a:srgbClr val="009999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𝑎</m:t>
                        </m:r>
                      </m:e>
                      <m:sub>
                        <m:r>
                          <a:rPr lang="en-US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latent occupancy state at the sample level</a:t>
                </a:r>
              </a:p>
              <a:p>
                <a:endParaRPr lang="en-US" sz="1000" i="1" dirty="0">
                  <a:solidFill>
                    <a:srgbClr val="FF6600"/>
                  </a:solidFill>
                  <a:latin typeface="Cambria Math" panose="02040503050406030204" pitchFamily="18" charset="0"/>
                  <a:ea typeface="Latin Modern Math" panose="02000503000000000000" pitchFamily="5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FF6600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𝑌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FF6600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|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𝑎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~ 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𝐵𝑖𝑛𝑜𝑚𝑖𝑎𝑙</m:t>
                      </m:r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(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𝐾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,</m:t>
                      </m:r>
                      <m:r>
                        <a:rPr lang="en-US" sz="1000" i="1">
                          <a:solidFill>
                            <a:srgbClr val="009999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solidFill>
                                <a:srgbClr val="009999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 </m:t>
                          </m:r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𝑎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009999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sz="1000" i="1">
                              <a:solidFill>
                                <a:srgbClr val="FF6600"/>
                              </a:solidFill>
                              <a:latin typeface="Cambria Math" panose="02040503050406030204" pitchFamily="18" charset="0"/>
                              <a:ea typeface="Latin Modern Math" panose="02000503000000000000" pitchFamily="50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rgbClr val="FF6600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𝑝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rgbClr val="FF6600"/>
                              </a:solidFill>
                              <a:latin typeface="Latin Modern Math" panose="02000503000000000000" pitchFamily="50" charset="0"/>
                              <a:ea typeface="Latin Modern Math" panose="02000503000000000000" pitchFamily="50" charset="0"/>
                            </a:rPr>
                            <m:t>𝑖𝑗</m:t>
                          </m:r>
                        </m:sub>
                      </m:sSub>
                      <m:r>
                        <a:rPr lang="en-US" sz="1000" i="1" smtClean="0">
                          <a:solidFill>
                            <a:schemeClr val="tx1"/>
                          </a:solidFill>
                          <a:latin typeface="Latin Modern Math" panose="02000503000000000000" pitchFamily="50" charset="0"/>
                          <a:ea typeface="Latin Modern Math" panose="02000503000000000000" pitchFamily="50" charset="0"/>
                        </a:rPr>
                        <m:t>)</m:t>
                      </m:r>
                    </m:oMath>
                  </m:oMathPara>
                </a14:m>
                <a:endParaRPr lang="en-US" sz="1000" dirty="0">
                  <a:latin typeface="Latin Modern Math" panose="02000503000000000000" pitchFamily="50" charset="0"/>
                  <a:ea typeface="Latin Modern Math" panose="02000503000000000000" pitchFamily="50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FF6600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𝑝</m:t>
                        </m:r>
                      </m:e>
                      <m:sub>
                        <m:r>
                          <a:rPr lang="en-US" sz="1000" i="1">
                            <a:solidFill>
                              <a:srgbClr val="FF6600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conditional probability of detection of eDNA in each replicate of the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  <a:ea typeface="Latin Modern Math" panose="02000503000000000000" pitchFamily="50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𝑗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  <a:ea typeface="Latin Modern Math" panose="02000503000000000000" pitchFamily="50" charset="0"/>
                  </a:rPr>
                  <a:t> 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sample</a:t>
                </a:r>
              </a:p>
              <a:p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    collected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  <a:ea typeface="Latin Modern Math" panose="02000503000000000000" pitchFamily="50" charset="0"/>
                  </a:rPr>
                  <a:t> 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location, given that eDNA is present in that sample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FF6600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𝑌</m:t>
                        </m:r>
                      </m:e>
                      <m:sub>
                        <m:r>
                          <a:rPr lang="en-US" sz="1000" i="1">
                            <a:solidFill>
                              <a:srgbClr val="FF6600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: the number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00" i="1">
                            <a:solidFill>
                              <a:srgbClr val="009999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bPr>
                      <m:e>
                        <m:r>
                          <a:rPr lang="en-US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𝐾</m:t>
                        </m:r>
                      </m:e>
                      <m:sub>
                        <m:r>
                          <a:rPr lang="en-US" sz="1000" i="1">
                            <a:solidFill>
                              <a:srgbClr val="009999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replicates from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𝑗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  <a:ea typeface="Latin Modern Math" panose="02000503000000000000" pitchFamily="50" charset="0"/>
                  </a:rPr>
                  <a:t> </a:t>
                </a:r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sample collected at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</m:ctrlPr>
                      </m:sSupPr>
                      <m:e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Latin Modern Math" panose="02000503000000000000" pitchFamily="50" charset="0"/>
                            <a:ea typeface="Latin Modern Math" panose="02000503000000000000" pitchFamily="50" charset="0"/>
                          </a:rPr>
                          <m:t>𝑖</m:t>
                        </m:r>
                      </m:e>
                      <m:sup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Latin Modern Math" panose="02000503000000000000" pitchFamily="50" charset="0"/>
                          </a:rPr>
                          <m:t>𝑡</m:t>
                        </m:r>
                        <m:r>
                          <a:rPr lang="en-US" sz="1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</a:t>
                </a:r>
              </a:p>
              <a:p>
                <a:r>
                  <a:rPr lang="en-US" sz="1000" dirty="0">
                    <a:solidFill>
                      <a:schemeClr val="tx1"/>
                    </a:solidFill>
                    <a:latin typeface="cmr10" panose="020B0500000000000000" pitchFamily="34" charset="0"/>
                  </a:rPr>
                  <a:t>     location that contain eDNA</a:t>
                </a:r>
                <a:endParaRPr lang="en-US" sz="1000" dirty="0">
                  <a:latin typeface="cmr10" panose="020B0500000000000000" pitchFamily="34" charset="0"/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5D31915A-E61E-461B-B6CA-49DCF9FDF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650" y="4265276"/>
                <a:ext cx="4894692" cy="2509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2514B8C-4545-4BA8-96C1-0F65242574E9}"/>
              </a:ext>
            </a:extLst>
          </p:cNvPr>
          <p:cNvSpPr/>
          <p:nvPr/>
        </p:nvSpPr>
        <p:spPr>
          <a:xfrm>
            <a:off x="76302" y="1009483"/>
            <a:ext cx="3427258" cy="2723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Motivation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F02420F6-7D66-42E8-9F3F-4DEB171743B3}"/>
              </a:ext>
            </a:extLst>
          </p:cNvPr>
          <p:cNvSpPr/>
          <p:nvPr/>
        </p:nvSpPr>
        <p:spPr>
          <a:xfrm>
            <a:off x="79197" y="75926"/>
            <a:ext cx="12044542" cy="87868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ECF886ED-1E95-46C0-A23F-0C8951D4E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26" y="79374"/>
            <a:ext cx="12044542" cy="534144"/>
          </a:xfrm>
        </p:spPr>
        <p:txBody>
          <a:bodyPr>
            <a:noAutofit/>
          </a:bodyPr>
          <a:lstStyle/>
          <a:p>
            <a:pPr algn="ctr"/>
            <a:r>
              <a:rPr lang="en-US" sz="1700" b="1" dirty="0">
                <a:latin typeface="cmr10" panose="020B0500000000000000" pitchFamily="34" charset="0"/>
              </a:rPr>
              <a:t>Multi-scale occupancy modeling of </a:t>
            </a:r>
            <a:r>
              <a:rPr lang="en-US" sz="1700" b="1" dirty="0" err="1">
                <a:latin typeface="cmr10" panose="020B0500000000000000" pitchFamily="34" charset="0"/>
              </a:rPr>
              <a:t>dreissenid</a:t>
            </a:r>
            <a:r>
              <a:rPr lang="en-US" sz="1700" b="1" dirty="0">
                <a:latin typeface="cmr10" panose="020B0500000000000000" pitchFamily="34" charset="0"/>
              </a:rPr>
              <a:t> mussels: </a:t>
            </a:r>
            <a:br>
              <a:rPr lang="en-US" sz="1700" b="1" dirty="0">
                <a:latin typeface="cmr10" panose="020B0500000000000000" pitchFamily="34" charset="0"/>
              </a:rPr>
            </a:br>
            <a:r>
              <a:rPr lang="en-US" sz="1700" b="1" dirty="0">
                <a:latin typeface="cmr10" panose="020B0500000000000000" pitchFamily="34" charset="0"/>
              </a:rPr>
              <a:t>a comparison of eDNA and plankton tow survey methods </a:t>
            </a:r>
          </a:p>
        </p:txBody>
      </p:sp>
      <p:sp>
        <p:nvSpPr>
          <p:cNvPr id="58" name="Text Placeholder 5">
            <a:extLst>
              <a:ext uri="{FF2B5EF4-FFF2-40B4-BE49-F238E27FC236}">
                <a16:creationId xmlns:a16="http://schemas.microsoft.com/office/drawing/2014/main" id="{3CCD4FCF-85BA-46E8-9753-9D6E238F4EB9}"/>
              </a:ext>
            </a:extLst>
          </p:cNvPr>
          <p:cNvSpPr txBox="1">
            <a:spLocks/>
          </p:cNvSpPr>
          <p:nvPr/>
        </p:nvSpPr>
        <p:spPr>
          <a:xfrm>
            <a:off x="79195" y="1278792"/>
            <a:ext cx="3422603" cy="125962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Hundreds of millions of dollars spent annually on control and mitigation efforts</a:t>
            </a:r>
          </a:p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Change the water body ecosystem</a:t>
            </a:r>
          </a:p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Most often moved to uninfested waters by humans</a:t>
            </a:r>
          </a:p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Once an population is established, there is not much that can be done in terms of eradication</a:t>
            </a:r>
          </a:p>
          <a:p>
            <a:pPr marL="171450" indent="-171450">
              <a:spcBef>
                <a:spcPts val="0"/>
              </a:spcBef>
            </a:pPr>
            <a:r>
              <a:rPr lang="en-US" sz="1000">
                <a:latin typeface="cmr10" panose="020B0500000000000000" pitchFamily="34" charset="0"/>
              </a:rPr>
              <a:t>Early detection can provide 3-5 years advanced notice to plan and install necessary technologies</a:t>
            </a:r>
            <a:endParaRPr lang="en-US" sz="1000" dirty="0">
              <a:latin typeface="cmr10" panose="020B0500000000000000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DCB57F7-352C-4F2D-834F-81E822B700A3}"/>
              </a:ext>
            </a:extLst>
          </p:cNvPr>
          <p:cNvSpPr txBox="1"/>
          <p:nvPr/>
        </p:nvSpPr>
        <p:spPr>
          <a:xfrm>
            <a:off x="5417967" y="522405"/>
            <a:ext cx="1356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cmr10" panose="020B0500000000000000" pitchFamily="34" charset="0"/>
              </a:rPr>
              <a:t>Meaghan Winder</a:t>
            </a:r>
          </a:p>
          <a:p>
            <a:pPr algn="ctr"/>
            <a:r>
              <a:rPr lang="en-US" sz="1100" dirty="0">
                <a:latin typeface="cmr10" panose="020B0500000000000000" pitchFamily="34" charset="0"/>
              </a:rPr>
              <a:t>Dr. Andrew </a:t>
            </a:r>
            <a:r>
              <a:rPr lang="en-US" sz="1100" dirty="0" err="1">
                <a:latin typeface="cmr10" panose="020B0500000000000000" pitchFamily="34" charset="0"/>
              </a:rPr>
              <a:t>Hoegh</a:t>
            </a:r>
            <a:endParaRPr lang="en-US" sz="1100" dirty="0">
              <a:latin typeface="cmr10" panose="020B0500000000000000" pitchFamily="34" charset="0"/>
            </a:endParaRP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52272D7A-F233-4A21-9775-712F0B5B6382}"/>
              </a:ext>
            </a:extLst>
          </p:cNvPr>
          <p:cNvSpPr txBox="1">
            <a:spLocks/>
          </p:cNvSpPr>
          <p:nvPr/>
        </p:nvSpPr>
        <p:spPr>
          <a:xfrm>
            <a:off x="82802" y="4885057"/>
            <a:ext cx="3428072" cy="391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cmr10" panose="020B0500000000000000" pitchFamily="34" charset="0"/>
              </a:rPr>
              <a:t>How do the detection probabilities and false negative rates compare for the two early detection methods?</a:t>
            </a:r>
          </a:p>
        </p:txBody>
      </p:sp>
      <p:pic>
        <p:nvPicPr>
          <p:cNvPr id="61" name="Picture 60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44D90586-60A7-4B34-861A-A6F0AA080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856" b="98756" l="785" r="97036">
                        <a14:foregroundMark x1="48387" y1="8333" x2="48387" y2="8333"/>
                        <a14:foregroundMark x1="52310" y1="16418" x2="52310" y2="16418"/>
                        <a14:foregroundMark x1="50305" y1="3980" x2="50305" y2="3980"/>
                        <a14:foregroundMark x1="3051" y1="69403" x2="3051" y2="69403"/>
                        <a14:foregroundMark x1="18745" y1="73010" x2="18745" y2="73010"/>
                        <a14:foregroundMark x1="34263" y1="68035" x2="34263" y2="68035"/>
                        <a14:foregroundMark x1="51874" y1="69776" x2="51874" y2="69776"/>
                        <a14:foregroundMark x1="64690" y1="67289" x2="64690" y2="67289"/>
                        <a14:foregroundMark x1="90584" y1="70274" x2="90584" y2="70274"/>
                        <a14:foregroundMark x1="97036" y1="80473" x2="97036" y2="80473"/>
                        <a14:foregroundMark x1="785" y1="93159" x2="785" y2="93159"/>
                        <a14:foregroundMark x1="9503" y1="92910" x2="9503" y2="92910"/>
                        <a14:foregroundMark x1="47951" y1="14179" x2="47951" y2="14179"/>
                        <a14:foregroundMark x1="5057" y1="90050" x2="5057" y2="90050"/>
                        <a14:foregroundMark x1="4359" y1="98756" x2="4359" y2="98756"/>
                        <a14:foregroundMark x1="14124" y1="93035" x2="14124" y2="93035"/>
                        <a14:foregroundMark x1="21883" y1="90796" x2="21883" y2="90796"/>
                        <a14:foregroundMark x1="26330" y1="90672" x2="26330" y2="90672"/>
                        <a14:foregroundMark x1="36356" y1="91791" x2="36356" y2="91791"/>
                        <a14:foregroundMark x1="44638" y1="91294" x2="44638" y2="91294"/>
                        <a14:foregroundMark x1="53008" y1="92164" x2="53008" y2="92164"/>
                        <a14:foregroundMark x1="56146" y1="91667" x2="56146" y2="91667"/>
                        <a14:foregroundMark x1="64080" y1="95522" x2="64080" y2="95522"/>
                        <a14:foregroundMark x1="70881" y1="94279" x2="70881" y2="94279"/>
                        <a14:foregroundMark x1="78553" y1="93905" x2="78553" y2="93905"/>
                        <a14:foregroundMark x1="84307" y1="92413" x2="84307" y2="92413"/>
                        <a14:foregroundMark x1="90061" y1="92413" x2="90061" y2="92413"/>
                        <a14:foregroundMark x1="49085" y1="8706" x2="49085" y2="8706"/>
                        <a14:backgroundMark x1="15083" y1="94900" x2="15083" y2="94900"/>
                        <a14:backgroundMark x1="72886" y1="93781" x2="72886" y2="937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999" y="181031"/>
            <a:ext cx="879338" cy="6163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9554C90-DE68-4862-A314-A1862E9BE0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/>
          <a:stretch/>
        </p:blipFill>
        <p:spPr>
          <a:xfrm>
            <a:off x="76302" y="3528902"/>
            <a:ext cx="1412290" cy="914400"/>
          </a:xfrm>
          <a:prstGeom prst="rect">
            <a:avLst/>
          </a:prstGeom>
        </p:spPr>
      </p:pic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957C23BB-5840-43D4-B1A5-BCE429608F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15556" y1="11354" x2="15556" y2="11354"/>
                        <a14:foregroundMark x1="14465" y1="11192" x2="14465" y2="11192"/>
                        <a14:foregroundMark x1="20646" y1="19596" x2="20646" y2="19596"/>
                        <a14:foregroundMark x1="40768" y1="14384" x2="40768" y2="14384"/>
                        <a14:foregroundMark x1="62949" y1="12323" x2="62949" y2="12323"/>
                        <a14:foregroundMark x1="75152" y1="12000" x2="75152" y2="12000"/>
                        <a14:foregroundMark x1="78303" y1="20525" x2="78303" y2="20525"/>
                        <a14:foregroundMark x1="62626" y1="21980" x2="62626" y2="21980"/>
                        <a14:foregroundMark x1="54061" y1="22303" x2="54061" y2="22303"/>
                        <a14:foregroundMark x1="50909" y1="24646" x2="50909" y2="24646"/>
                        <a14:foregroundMark x1="44242" y1="29253" x2="44242" y2="29253"/>
                        <a14:foregroundMark x1="36162" y1="28323" x2="36162" y2="28323"/>
                        <a14:foregroundMark x1="40121" y1="41939" x2="40121" y2="41939"/>
                        <a14:foregroundMark x1="50101" y1="33374" x2="50101" y2="33374"/>
                        <a14:foregroundMark x1="62626" y1="31636" x2="62626" y2="31636"/>
                        <a14:foregroundMark x1="73859" y1="40040" x2="73859" y2="40040"/>
                        <a14:foregroundMark x1="78141" y1="38141" x2="78141" y2="38141"/>
                        <a14:foregroundMark x1="84323" y1="37333" x2="84323" y2="37333"/>
                        <a14:foregroundMark x1="88121" y1="40808" x2="88121" y2="40808"/>
                        <a14:foregroundMark x1="81778" y1="44485" x2="81778" y2="44485"/>
                        <a14:foregroundMark x1="85737" y1="50343" x2="85737" y2="50343"/>
                        <a14:foregroundMark x1="68646" y1="68848" x2="68646" y2="68848"/>
                        <a14:foregroundMark x1="87636" y1="59030" x2="87636" y2="59030"/>
                        <a14:foregroundMark x1="88768" y1="79960" x2="88768" y2="79960"/>
                        <a14:foregroundMark x1="82424" y1="82667" x2="82424" y2="82667"/>
                        <a14:foregroundMark x1="84808" y1="85495" x2="84808" y2="85495"/>
                        <a14:foregroundMark x1="57535" y1="89616" x2="57535" y2="89616"/>
                        <a14:foregroundMark x1="50747" y1="83111" x2="50747" y2="83111"/>
                        <a14:foregroundMark x1="42828" y1="84848" x2="42828" y2="84848"/>
                        <a14:foregroundMark x1="30949" y1="83758" x2="30949" y2="83758"/>
                        <a14:foregroundMark x1="23475" y1="79475" x2="23475" y2="79475"/>
                        <a14:foregroundMark x1="37414" y1="69172" x2="37414" y2="69172"/>
                        <a14:foregroundMark x1="40768" y1="62990" x2="40768" y2="62990"/>
                        <a14:foregroundMark x1="43152" y1="67111" x2="43152" y2="67111"/>
                        <a14:foregroundMark x1="52970" y1="59354" x2="52970" y2="59354"/>
                        <a14:foregroundMark x1="50101" y1="54303" x2="50101" y2="54303"/>
                        <a14:foregroundMark x1="53899" y1="50343" x2="53899" y2="50343"/>
                        <a14:foregroundMark x1="56768" y1="45737" x2="56768" y2="45737"/>
                        <a14:foregroundMark x1="59434" y1="50949" x2="59434" y2="50949"/>
                        <a14:foregroundMark x1="24283" y1="50788" x2="24283" y2="50788"/>
                        <a14:foregroundMark x1="16364" y1="40646" x2="16364" y2="40646"/>
                        <a14:foregroundMark x1="33778" y1="56687" x2="33778" y2="56687"/>
                        <a14:foregroundMark x1="20162" y1="56687" x2="20162" y2="56687"/>
                        <a14:foregroundMark x1="20000" y1="62828" x2="20000" y2="62828"/>
                        <a14:foregroundMark x1="12727" y1="48444" x2="12727" y2="48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6" t="7646" r="7606" b="7476"/>
          <a:stretch/>
        </p:blipFill>
        <p:spPr>
          <a:xfrm>
            <a:off x="137663" y="203190"/>
            <a:ext cx="612647" cy="612648"/>
          </a:xfrm>
          <a:prstGeom prst="rect">
            <a:avLst/>
          </a:prstGeom>
        </p:spPr>
      </p:pic>
      <p:sp>
        <p:nvSpPr>
          <p:cNvPr id="64" name="Text Placeholder 5">
            <a:extLst>
              <a:ext uri="{FF2B5EF4-FFF2-40B4-BE49-F238E27FC236}">
                <a16:creationId xmlns:a16="http://schemas.microsoft.com/office/drawing/2014/main" id="{9E007F8B-80FD-49AA-9511-1AF0A1B8D05C}"/>
              </a:ext>
            </a:extLst>
          </p:cNvPr>
          <p:cNvSpPr txBox="1">
            <a:spLocks/>
          </p:cNvSpPr>
          <p:nvPr/>
        </p:nvSpPr>
        <p:spPr>
          <a:xfrm>
            <a:off x="85185" y="5553894"/>
            <a:ext cx="3423793" cy="12186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cmr10" panose="020B0500000000000000" pitchFamily="34" charset="0"/>
              </a:rPr>
              <a:t>Presence: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latin typeface="cmr10" panose="020B0500000000000000" pitchFamily="34" charset="0"/>
              </a:rPr>
              <a:t>Target species occupies the region </a:t>
            </a:r>
            <a:r>
              <a:rPr lang="en-US" sz="1000" b="1" dirty="0">
                <a:latin typeface="cmr10" panose="020B0500000000000000" pitchFamily="34" charset="0"/>
              </a:rPr>
              <a:t>and </a:t>
            </a:r>
            <a:r>
              <a:rPr lang="en-US" sz="1000" dirty="0">
                <a:latin typeface="cmr10" panose="020B0500000000000000" pitchFamily="34" charset="0"/>
              </a:rPr>
              <a:t>is detected</a:t>
            </a:r>
            <a:endParaRPr lang="en-US" sz="1000" b="1" dirty="0">
              <a:latin typeface="cmr10" panose="020B0500000000000000" pitchFamily="34" charset="0"/>
            </a:endParaRP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cmr10" panose="020B0500000000000000" pitchFamily="34" charset="0"/>
              </a:rPr>
              <a:t>Absence: 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latin typeface="cmr10" panose="020B0500000000000000" pitchFamily="34" charset="0"/>
              </a:rPr>
              <a:t>Target species does not occupy the region </a:t>
            </a:r>
            <a:r>
              <a:rPr lang="en-US" sz="1000" b="1" dirty="0">
                <a:latin typeface="cmr10" panose="020B0500000000000000" pitchFamily="34" charset="0"/>
              </a:rPr>
              <a:t>or </a:t>
            </a:r>
            <a:r>
              <a:rPr lang="en-US" sz="1000" dirty="0">
                <a:latin typeface="cmr10" panose="020B0500000000000000" pitchFamily="34" charset="0"/>
              </a:rPr>
              <a:t>occupies the region and is not detected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cmr10" panose="020B0500000000000000" pitchFamily="34" charset="0"/>
              </a:rPr>
              <a:t>Detection Probability:</a:t>
            </a:r>
          </a:p>
          <a:p>
            <a:pPr lvl="1">
              <a:spcBef>
                <a:spcPts val="0"/>
              </a:spcBef>
            </a:pPr>
            <a:r>
              <a:rPr lang="en-US" sz="1000" dirty="0">
                <a:latin typeface="cmr10" panose="020B0500000000000000" pitchFamily="34" charset="0"/>
              </a:rPr>
              <a:t>Probability of detecting the target species if it is present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109A59A6-64E8-48FF-A713-99CE26B90A20}"/>
              </a:ext>
            </a:extLst>
          </p:cNvPr>
          <p:cNvSpPr txBox="1">
            <a:spLocks/>
          </p:cNvSpPr>
          <p:nvPr/>
        </p:nvSpPr>
        <p:spPr>
          <a:xfrm>
            <a:off x="8670402" y="6456050"/>
            <a:ext cx="3445332" cy="3225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850" b="1" dirty="0">
                <a:latin typeface="cmr10" panose="020B0500000000000000" pitchFamily="34" charset="0"/>
              </a:rPr>
              <a:t>Adam Sepulveda</a:t>
            </a:r>
            <a:r>
              <a:rPr lang="en-US" sz="850" dirty="0">
                <a:latin typeface="cmr10" panose="020B0500000000000000" pitchFamily="34" charset="0"/>
              </a:rPr>
              <a:t>, U.S. Geological Survey, Northern Rocky Mountain Science Center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200" dirty="0">
              <a:latin typeface="cmr10" panose="020B0500000000000000" pitchFamily="34" charset="0"/>
            </a:endParaRPr>
          </a:p>
        </p:txBody>
      </p:sp>
      <p:pic>
        <p:nvPicPr>
          <p:cNvPr id="66" name="Picture 6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611F44A-DEFC-4DC4-AFF3-3498E000C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03" y="1330245"/>
            <a:ext cx="4573820" cy="28969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4F53A7B-3973-4A2E-AA7A-5510377E1E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3846" y="1333935"/>
            <a:ext cx="2618443" cy="1782625"/>
          </a:xfrm>
          <a:prstGeom prst="rect">
            <a:avLst/>
          </a:pr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5497431-6ABE-4902-8DBC-2EE5EFBF3164}"/>
              </a:ext>
            </a:extLst>
          </p:cNvPr>
          <p:cNvSpPr/>
          <p:nvPr/>
        </p:nvSpPr>
        <p:spPr>
          <a:xfrm>
            <a:off x="85948" y="4620325"/>
            <a:ext cx="3426117" cy="264731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Research Question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066A631D-9159-4959-9945-07D0BD051E38}"/>
              </a:ext>
            </a:extLst>
          </p:cNvPr>
          <p:cNvSpPr/>
          <p:nvPr/>
        </p:nvSpPr>
        <p:spPr>
          <a:xfrm>
            <a:off x="82802" y="5289163"/>
            <a:ext cx="3428561" cy="264812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Data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FD00CB7E-C272-4F0A-B3EF-FE0F7246F42B}"/>
              </a:ext>
            </a:extLst>
          </p:cNvPr>
          <p:cNvSpPr/>
          <p:nvPr/>
        </p:nvSpPr>
        <p:spPr>
          <a:xfrm>
            <a:off x="8672513" y="6287876"/>
            <a:ext cx="3443287" cy="166087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cmr10" panose="020B0500000000000000" pitchFamily="34" charset="0"/>
              </a:rPr>
              <a:t>Acknowledgments</a:t>
            </a: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C4117DC4-0EB5-4EC4-B1F9-C86B545B6906}"/>
              </a:ext>
            </a:extLst>
          </p:cNvPr>
          <p:cNvSpPr/>
          <p:nvPr/>
        </p:nvSpPr>
        <p:spPr>
          <a:xfrm>
            <a:off x="3648650" y="1004888"/>
            <a:ext cx="4894692" cy="269325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Multi-scale Occupancy Model for eDNA Surveys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9BDC226-A630-4BC0-9A0C-DC8CB2BAA5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" y="2559655"/>
            <a:ext cx="1412289" cy="941526"/>
          </a:xfrm>
          <a:prstGeom prst="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3C3C3178-31E7-443A-88D7-E626514C1EA1}"/>
              </a:ext>
            </a:extLst>
          </p:cNvPr>
          <p:cNvSpPr/>
          <p:nvPr/>
        </p:nvSpPr>
        <p:spPr>
          <a:xfrm>
            <a:off x="8679439" y="1004888"/>
            <a:ext cx="3427258" cy="276903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cmr10" panose="020B0500000000000000" pitchFamily="34" charset="0"/>
              </a:rPr>
              <a:t>Plankton Tow Surveys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BA42F54-5294-4273-97EA-8DC86E9ACEF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2" t="3880" r="2739" b="3482"/>
          <a:stretch/>
        </p:blipFill>
        <p:spPr>
          <a:xfrm>
            <a:off x="8668858" y="3392348"/>
            <a:ext cx="3437194" cy="261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09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9218</TotalTime>
  <Words>579</Words>
  <Application>Microsoft Office PowerPoint</Application>
  <PresentationFormat>Widescreen</PresentationFormat>
  <Paragraphs>107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cmr10</vt:lpstr>
      <vt:lpstr>Latin Modern Math</vt:lpstr>
      <vt:lpstr>Office Theme</vt:lpstr>
      <vt:lpstr>Multi-scale occupancy  modeling of dreissenid mussels:  a comparison of eDNA and plankton tow survey methods </vt:lpstr>
      <vt:lpstr>Motivation</vt:lpstr>
      <vt:lpstr>eDNA Surveys</vt:lpstr>
      <vt:lpstr>Occupancy Models</vt:lpstr>
      <vt:lpstr>Future Work</vt:lpstr>
      <vt:lpstr>Acknowledgments</vt:lpstr>
      <vt:lpstr>Multi-scale occupancy modeling of dreissenid mussels:  a comparison of eDNA and plankton tow survey methods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Meaghan Winder</dc:creator>
  <cp:lastModifiedBy>Meaghan Winder</cp:lastModifiedBy>
  <cp:revision>12</cp:revision>
  <dcterms:created xsi:type="dcterms:W3CDTF">2020-02-23T21:10:01Z</dcterms:created>
  <dcterms:modified xsi:type="dcterms:W3CDTF">2020-03-09T04:24:01Z</dcterms:modified>
</cp:coreProperties>
</file>